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2dc72ac424a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8969ecbac40ff"/>
  </p:sldMasterIdLst>
  <p:sldIdLst>
    <p:sldId xmlns:r="http://schemas.openxmlformats.org/officeDocument/2006/relationships" id="256" r:id="Rcb9a524dc9e34be5"/>
    <p:sldId xmlns:r="http://schemas.openxmlformats.org/officeDocument/2006/relationships" id="257" r:id="Racd308e02dbf45fc"/>
    <p:sldId xmlns:r="http://schemas.openxmlformats.org/officeDocument/2006/relationships" id="258" r:id="Rd203a549c2324542"/>
    <p:sldId xmlns:r="http://schemas.openxmlformats.org/officeDocument/2006/relationships" id="259" r:id="Ra39c4313b8f949de"/>
    <p:sldId xmlns:r="http://schemas.openxmlformats.org/officeDocument/2006/relationships" id="260" r:id="Rb2a7d275f56c4631"/>
    <p:sldId xmlns:r="http://schemas.openxmlformats.org/officeDocument/2006/relationships" id="261" r:id="Rcbcaac3bdfc447d9"/>
    <p:sldId xmlns:r="http://schemas.openxmlformats.org/officeDocument/2006/relationships" id="262" r:id="R9d1d9772c449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8969ecbac40ff" /><Relationship Type="http://schemas.openxmlformats.org/officeDocument/2006/relationships/slide" Target="/ppt/slides/slide1.xml" Id="Rcb9a524dc9e34be5" /><Relationship Type="http://schemas.openxmlformats.org/officeDocument/2006/relationships/slide" Target="/ppt/slides/slide2.xml" Id="Racd308e02dbf45fc" /><Relationship Type="http://schemas.openxmlformats.org/officeDocument/2006/relationships/slide" Target="/ppt/slides/slide3.xml" Id="Rd203a549c2324542" /><Relationship Type="http://schemas.openxmlformats.org/officeDocument/2006/relationships/slide" Target="/ppt/slides/slide4.xml" Id="Ra39c4313b8f949de" /><Relationship Type="http://schemas.openxmlformats.org/officeDocument/2006/relationships/slide" Target="/ppt/slides/slide5.xml" Id="Rb2a7d275f56c4631" /><Relationship Type="http://schemas.openxmlformats.org/officeDocument/2006/relationships/slide" Target="/ppt/slides/slide6.xml" Id="Rcbcaac3bdfc447d9" /><Relationship Type="http://schemas.openxmlformats.org/officeDocument/2006/relationships/slide" Target="/ppt/slides/slide7.xml" Id="R9d1d9772c449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617d86bb0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718ab71af4256" /><Relationship Type="http://schemas.openxmlformats.org/officeDocument/2006/relationships/theme" Target="/ppt/slideMasters/theme/theme1.xml" Id="R04e2dce50b2a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718ab71af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440d967da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0ce54bd61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9ce5d419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57a85553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adc03bd6547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88b30120a47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454bd62a6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EKNOS 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EKNOS HAGE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23 913 464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24 004 184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KRISTINE NORDHAGEN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Brandts 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EKNOS HAGE AS</a:t>
            </a:r>
          </a:p>
        </p:txBody>
      </p:sp>
    </p:spTree>
  </p:cSld>
  <p:clrMapOvr>
    <a:masterClrMapping xmlns:a="http://schemas.openxmlformats.org/drawingml/2006/main"/>
  </p:clrMapOvr>
</p:sld>
</file>