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3fff610c74d4ae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dfbfbe60bda4cb7"/>
  </p:sldMasterIdLst>
  <p:sldIdLst>
    <p:sldId xmlns:r="http://schemas.openxmlformats.org/officeDocument/2006/relationships" id="256" r:id="R28c387ee786844ae"/>
    <p:sldId xmlns:r="http://schemas.openxmlformats.org/officeDocument/2006/relationships" id="257" r:id="Rffa3f1f0c1a9488d"/>
    <p:sldId xmlns:r="http://schemas.openxmlformats.org/officeDocument/2006/relationships" id="258" r:id="R1e1415a013c74ede"/>
    <p:sldId xmlns:r="http://schemas.openxmlformats.org/officeDocument/2006/relationships" id="259" r:id="Rdd483e43c83c4303"/>
    <p:sldId xmlns:r="http://schemas.openxmlformats.org/officeDocument/2006/relationships" id="260" r:id="R2f0eee561fb64cb6"/>
    <p:sldId xmlns:r="http://schemas.openxmlformats.org/officeDocument/2006/relationships" id="261" r:id="R7351428fbc4a48cc"/>
    <p:sldId xmlns:r="http://schemas.openxmlformats.org/officeDocument/2006/relationships" id="262" r:id="R3981e174c4c5403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dfbfbe60bda4cb7" /><Relationship Type="http://schemas.openxmlformats.org/officeDocument/2006/relationships/slide" Target="/ppt/slides/slide1.xml" Id="R28c387ee786844ae" /><Relationship Type="http://schemas.openxmlformats.org/officeDocument/2006/relationships/slide" Target="/ppt/slides/slide2.xml" Id="Rffa3f1f0c1a9488d" /><Relationship Type="http://schemas.openxmlformats.org/officeDocument/2006/relationships/slide" Target="/ppt/slides/slide3.xml" Id="R1e1415a013c74ede" /><Relationship Type="http://schemas.openxmlformats.org/officeDocument/2006/relationships/slide" Target="/ppt/slides/slide4.xml" Id="Rdd483e43c83c4303" /><Relationship Type="http://schemas.openxmlformats.org/officeDocument/2006/relationships/slide" Target="/ppt/slides/slide5.xml" Id="R2f0eee561fb64cb6" /><Relationship Type="http://schemas.openxmlformats.org/officeDocument/2006/relationships/slide" Target="/ppt/slides/slide6.xml" Id="R7351428fbc4a48cc" /><Relationship Type="http://schemas.openxmlformats.org/officeDocument/2006/relationships/slide" Target="/ppt/slides/slide7.xml" Id="R3981e174c4c5403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47282a50c26444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beeec0680a489f" /><Relationship Type="http://schemas.openxmlformats.org/officeDocument/2006/relationships/theme" Target="/ppt/slideMasters/theme/theme1.xml" Id="Re1fae42c9030426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fbeeec0680a489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c7b2776078479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f7ca0bb72a404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3090594a434bc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92e40f55384cf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5b542c91c14e4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b966c17e2943b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1e2d968842477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SB1 MARKETS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SB1 MARKETS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SB1 MARKETS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SB1 MARKETS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SB1 MARKETS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SB1 MARKETS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1 183 711 000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186 728 000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213 249 000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2 021 965 000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3 825 589 000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SB1 MARKETS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 1 SMN  –  31,9 %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 1 SØR-NORGE ASA  –  28,1 %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SWEDBANK AB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 1 NORD-NORGE  –  14,4 %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 1 ØSTLANDET  –  2,9 %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 1 ØSTFOLD AKERSHUS  –  0,7 %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SB1 MARKETS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Olav Vs gate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24 14 74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mail@sb1markets.no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992 999 101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SB1 MARKETS AS</a:t>
            </a:r>
          </a:p>
        </p:txBody>
      </p:sp>
    </p:spTree>
  </p:cSld>
  <p:clrMapOvr>
    <a:masterClrMapping xmlns:a="http://schemas.openxmlformats.org/drawingml/2006/main"/>
  </p:clrMapOvr>
</p:sld>
</file>