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d58648adc748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1deef657b14283"/>
  </p:sldMasterIdLst>
  <p:sldIdLst>
    <p:sldId xmlns:r="http://schemas.openxmlformats.org/officeDocument/2006/relationships" id="256" r:id="R5f2aa0310a1a4a16"/>
    <p:sldId xmlns:r="http://schemas.openxmlformats.org/officeDocument/2006/relationships" id="257" r:id="R51ff51f9dd934d7f"/>
    <p:sldId xmlns:r="http://schemas.openxmlformats.org/officeDocument/2006/relationships" id="258" r:id="R04416604b85d444d"/>
    <p:sldId xmlns:r="http://schemas.openxmlformats.org/officeDocument/2006/relationships" id="259" r:id="R3ffe310ef5a54e79"/>
    <p:sldId xmlns:r="http://schemas.openxmlformats.org/officeDocument/2006/relationships" id="260" r:id="R72a93b875cfc44f3"/>
    <p:sldId xmlns:r="http://schemas.openxmlformats.org/officeDocument/2006/relationships" id="261" r:id="R0351d09a2c304d0f"/>
    <p:sldId xmlns:r="http://schemas.openxmlformats.org/officeDocument/2006/relationships" id="262" r:id="Rbb67823d75b444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deef657b14283" /><Relationship Type="http://schemas.openxmlformats.org/officeDocument/2006/relationships/slide" Target="/ppt/slides/slide1.xml" Id="R5f2aa0310a1a4a16" /><Relationship Type="http://schemas.openxmlformats.org/officeDocument/2006/relationships/slide" Target="/ppt/slides/slide2.xml" Id="R51ff51f9dd934d7f" /><Relationship Type="http://schemas.openxmlformats.org/officeDocument/2006/relationships/slide" Target="/ppt/slides/slide3.xml" Id="R04416604b85d444d" /><Relationship Type="http://schemas.openxmlformats.org/officeDocument/2006/relationships/slide" Target="/ppt/slides/slide4.xml" Id="R3ffe310ef5a54e79" /><Relationship Type="http://schemas.openxmlformats.org/officeDocument/2006/relationships/slide" Target="/ppt/slides/slide5.xml" Id="R72a93b875cfc44f3" /><Relationship Type="http://schemas.openxmlformats.org/officeDocument/2006/relationships/slide" Target="/ppt/slides/slide6.xml" Id="R0351d09a2c304d0f" /><Relationship Type="http://schemas.openxmlformats.org/officeDocument/2006/relationships/slide" Target="/ppt/slides/slide7.xml" Id="Rbb67823d75b444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746ad859774f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18937d61a4270" /><Relationship Type="http://schemas.openxmlformats.org/officeDocument/2006/relationships/theme" Target="/ppt/slideMasters/theme/theme1.xml" Id="R80cd8d0525e343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118937d61a42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1bdc4c2604d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ba4f8b12345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7eac3b3ca43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97885fad449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fbffee47344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ddef832be41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b384db43246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STØREN DYREKLINIKK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STØREN DYREKLINIKK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7 250 095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243 740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560 152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1 784 045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PERNILLE BIRGITTE BRATT GUSTAVSEN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Spjeldbakkan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19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993 014 591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DYREKLINIKK AS</a:t>
            </a:r>
          </a:p>
        </p:txBody>
      </p:sp>
    </p:spTree>
  </p:cSld>
  <p:clrMapOvr>
    <a:masterClrMapping xmlns:a="http://schemas.openxmlformats.org/drawingml/2006/main"/>
  </p:clrMapOvr>
</p:sld>
</file>