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1dd130529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8afde39d943b2"/>
  </p:sldMasterIdLst>
  <p:sldIdLst>
    <p:sldId xmlns:r="http://schemas.openxmlformats.org/officeDocument/2006/relationships" id="256" r:id="R888241d1c13a4e18"/>
    <p:sldId xmlns:r="http://schemas.openxmlformats.org/officeDocument/2006/relationships" id="257" r:id="Rf8cb07a7d7dc4cbf"/>
    <p:sldId xmlns:r="http://schemas.openxmlformats.org/officeDocument/2006/relationships" id="258" r:id="R31b418c9f2314a0e"/>
    <p:sldId xmlns:r="http://schemas.openxmlformats.org/officeDocument/2006/relationships" id="259" r:id="R9d1307fdc77b45f9"/>
    <p:sldId xmlns:r="http://schemas.openxmlformats.org/officeDocument/2006/relationships" id="260" r:id="R1899f6da4d064849"/>
    <p:sldId xmlns:r="http://schemas.openxmlformats.org/officeDocument/2006/relationships" id="261" r:id="Rcb707f2a32ef4dcf"/>
    <p:sldId xmlns:r="http://schemas.openxmlformats.org/officeDocument/2006/relationships" id="262" r:id="R5269224793344a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8afde39d943b2" /><Relationship Type="http://schemas.openxmlformats.org/officeDocument/2006/relationships/slide" Target="/ppt/slides/slide1.xml" Id="R888241d1c13a4e18" /><Relationship Type="http://schemas.openxmlformats.org/officeDocument/2006/relationships/slide" Target="/ppt/slides/slide2.xml" Id="Rf8cb07a7d7dc4cbf" /><Relationship Type="http://schemas.openxmlformats.org/officeDocument/2006/relationships/slide" Target="/ppt/slides/slide3.xml" Id="R31b418c9f2314a0e" /><Relationship Type="http://schemas.openxmlformats.org/officeDocument/2006/relationships/slide" Target="/ppt/slides/slide4.xml" Id="R9d1307fdc77b45f9" /><Relationship Type="http://schemas.openxmlformats.org/officeDocument/2006/relationships/slide" Target="/ppt/slides/slide5.xml" Id="R1899f6da4d064849" /><Relationship Type="http://schemas.openxmlformats.org/officeDocument/2006/relationships/slide" Target="/ppt/slides/slide6.xml" Id="Rcb707f2a32ef4dcf" /><Relationship Type="http://schemas.openxmlformats.org/officeDocument/2006/relationships/slide" Target="/ppt/slides/slide7.xml" Id="R5269224793344a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cfa8646dc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557f6fe44f38" /><Relationship Type="http://schemas.openxmlformats.org/officeDocument/2006/relationships/theme" Target="/ppt/slideMasters/theme/theme1.xml" Id="R3f3d060fbcdb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67557f6fe4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b900e1fd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0dbfa27a6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f42fca828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91425b0bb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3db74fe2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7bf7e003c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85925c2c43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STØREN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STØREN DYREKLINIKK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7 250 095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560 152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1 784 045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BIRGITTE BRATT GUSTAVSEN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Spjeldbakkan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993 014 591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STØREN DYREKLINIKK AS</a:t>
            </a:r>
          </a:p>
        </p:txBody>
      </p:sp>
    </p:spTree>
  </p:cSld>
  <p:clrMapOvr>
    <a:masterClrMapping xmlns:a="http://schemas.openxmlformats.org/drawingml/2006/main"/>
  </p:clrMapOvr>
</p:sld>
</file>