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cebe0d18f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72999ddeb4b67"/>
  </p:sldMasterIdLst>
  <p:sldIdLst>
    <p:sldId xmlns:r="http://schemas.openxmlformats.org/officeDocument/2006/relationships" id="256" r:id="Raaa7699547a44ec4"/>
    <p:sldId xmlns:r="http://schemas.openxmlformats.org/officeDocument/2006/relationships" id="257" r:id="Rcf7aea12df0d482d"/>
    <p:sldId xmlns:r="http://schemas.openxmlformats.org/officeDocument/2006/relationships" id="258" r:id="Rb4cb920f7cfe45ae"/>
    <p:sldId xmlns:r="http://schemas.openxmlformats.org/officeDocument/2006/relationships" id="259" r:id="R16147d5cd74640d4"/>
    <p:sldId xmlns:r="http://schemas.openxmlformats.org/officeDocument/2006/relationships" id="260" r:id="R7a256f60b30f4fc2"/>
    <p:sldId xmlns:r="http://schemas.openxmlformats.org/officeDocument/2006/relationships" id="261" r:id="R26fa591bd37d44bc"/>
    <p:sldId xmlns:r="http://schemas.openxmlformats.org/officeDocument/2006/relationships" id="262" r:id="R994c8591e5ae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72999ddeb4b67" /><Relationship Type="http://schemas.openxmlformats.org/officeDocument/2006/relationships/slide" Target="/ppt/slides/slide1.xml" Id="Raaa7699547a44ec4" /><Relationship Type="http://schemas.openxmlformats.org/officeDocument/2006/relationships/slide" Target="/ppt/slides/slide2.xml" Id="Rcf7aea12df0d482d" /><Relationship Type="http://schemas.openxmlformats.org/officeDocument/2006/relationships/slide" Target="/ppt/slides/slide3.xml" Id="Rb4cb920f7cfe45ae" /><Relationship Type="http://schemas.openxmlformats.org/officeDocument/2006/relationships/slide" Target="/ppt/slides/slide4.xml" Id="R16147d5cd74640d4" /><Relationship Type="http://schemas.openxmlformats.org/officeDocument/2006/relationships/slide" Target="/ppt/slides/slide5.xml" Id="R7a256f60b30f4fc2" /><Relationship Type="http://schemas.openxmlformats.org/officeDocument/2006/relationships/slide" Target="/ppt/slides/slide6.xml" Id="R26fa591bd37d44bc" /><Relationship Type="http://schemas.openxmlformats.org/officeDocument/2006/relationships/slide" Target="/ppt/slides/slide7.xml" Id="R994c8591e5ae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25cbf877b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c9a814666438f" /><Relationship Type="http://schemas.openxmlformats.org/officeDocument/2006/relationships/theme" Target="/ppt/slideMasters/theme/theme1.xml" Id="R997597a64a41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c9a814666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8f84cb96a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b83270d5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288f02b3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ec27152e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5c135797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f9bca41b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bca08d8e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