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7e23177b9643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e79ce5aa5e4093"/>
  </p:sldMasterIdLst>
  <p:sldIdLst>
    <p:sldId xmlns:r="http://schemas.openxmlformats.org/officeDocument/2006/relationships" id="256" r:id="R454b1eee0dff4b79"/>
    <p:sldId xmlns:r="http://schemas.openxmlformats.org/officeDocument/2006/relationships" id="257" r:id="R206a0f77fb554335"/>
    <p:sldId xmlns:r="http://schemas.openxmlformats.org/officeDocument/2006/relationships" id="258" r:id="Ra83eae0614624411"/>
    <p:sldId xmlns:r="http://schemas.openxmlformats.org/officeDocument/2006/relationships" id="259" r:id="Reb4bbb6c838b4318"/>
    <p:sldId xmlns:r="http://schemas.openxmlformats.org/officeDocument/2006/relationships" id="260" r:id="R109e317698f64778"/>
    <p:sldId xmlns:r="http://schemas.openxmlformats.org/officeDocument/2006/relationships" id="261" r:id="R48dc654edc7f4e7a"/>
    <p:sldId xmlns:r="http://schemas.openxmlformats.org/officeDocument/2006/relationships" id="262" r:id="R42d14b8a281a4d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e79ce5aa5e4093" /><Relationship Type="http://schemas.openxmlformats.org/officeDocument/2006/relationships/slide" Target="/ppt/slides/slide1.xml" Id="R454b1eee0dff4b79" /><Relationship Type="http://schemas.openxmlformats.org/officeDocument/2006/relationships/slide" Target="/ppt/slides/slide2.xml" Id="R206a0f77fb554335" /><Relationship Type="http://schemas.openxmlformats.org/officeDocument/2006/relationships/slide" Target="/ppt/slides/slide3.xml" Id="Ra83eae0614624411" /><Relationship Type="http://schemas.openxmlformats.org/officeDocument/2006/relationships/slide" Target="/ppt/slides/slide4.xml" Id="Reb4bbb6c838b4318" /><Relationship Type="http://schemas.openxmlformats.org/officeDocument/2006/relationships/slide" Target="/ppt/slides/slide5.xml" Id="R109e317698f64778" /><Relationship Type="http://schemas.openxmlformats.org/officeDocument/2006/relationships/slide" Target="/ppt/slides/slide6.xml" Id="R48dc654edc7f4e7a" /><Relationship Type="http://schemas.openxmlformats.org/officeDocument/2006/relationships/slide" Target="/ppt/slides/slide7.xml" Id="R42d14b8a281a4d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fa20abf86440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8d2c070264b1a" /><Relationship Type="http://schemas.openxmlformats.org/officeDocument/2006/relationships/theme" Target="/ppt/slideMasters/theme/theme1.xml" Id="R4ee28ac68c904b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38d2c070264b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f659f5dec42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2b422350845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96a82e77f4b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898433bd449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0ff6cb5e448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3df20572345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6ee4e569447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ECM INVEST AS ble etablert [år] og holder til i Høvik.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5 718 553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15 346 748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21 171 078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REIMERS  –  49,9 %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REIMERS  –  49,9 %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EIGIL REIMERS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Båtstøjordet 103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1363 Høvik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martinre@math.uio.no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993 045 128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ECM INVEST AS</a:t>
            </a:r>
          </a:p>
        </p:txBody>
      </p:sp>
    </p:spTree>
  </p:cSld>
  <p:clrMapOvr>
    <a:masterClrMapping xmlns:a="http://schemas.openxmlformats.org/drawingml/2006/main"/>
  </p:clrMapOvr>
</p:sld>
</file>