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808d6abb7f4e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10af187484e5c"/>
  </p:sldMasterIdLst>
  <p:sldIdLst>
    <p:sldId xmlns:r="http://schemas.openxmlformats.org/officeDocument/2006/relationships" id="256" r:id="Rbeec7b2330e842be"/>
    <p:sldId xmlns:r="http://schemas.openxmlformats.org/officeDocument/2006/relationships" id="257" r:id="R14475aed90754794"/>
    <p:sldId xmlns:r="http://schemas.openxmlformats.org/officeDocument/2006/relationships" id="258" r:id="Rff8c902e9dd04504"/>
    <p:sldId xmlns:r="http://schemas.openxmlformats.org/officeDocument/2006/relationships" id="259" r:id="R37f6074de23d4e8d"/>
    <p:sldId xmlns:r="http://schemas.openxmlformats.org/officeDocument/2006/relationships" id="260" r:id="R98045843753f4049"/>
    <p:sldId xmlns:r="http://schemas.openxmlformats.org/officeDocument/2006/relationships" id="261" r:id="Rc2c7cf7ce0b64e0f"/>
    <p:sldId xmlns:r="http://schemas.openxmlformats.org/officeDocument/2006/relationships" id="262" r:id="R7d8326b9162748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10af187484e5c" /><Relationship Type="http://schemas.openxmlformats.org/officeDocument/2006/relationships/slide" Target="/ppt/slides/slide1.xml" Id="Rbeec7b2330e842be" /><Relationship Type="http://schemas.openxmlformats.org/officeDocument/2006/relationships/slide" Target="/ppt/slides/slide2.xml" Id="R14475aed90754794" /><Relationship Type="http://schemas.openxmlformats.org/officeDocument/2006/relationships/slide" Target="/ppt/slides/slide3.xml" Id="Rff8c902e9dd04504" /><Relationship Type="http://schemas.openxmlformats.org/officeDocument/2006/relationships/slide" Target="/ppt/slides/slide4.xml" Id="R37f6074de23d4e8d" /><Relationship Type="http://schemas.openxmlformats.org/officeDocument/2006/relationships/slide" Target="/ppt/slides/slide5.xml" Id="R98045843753f4049" /><Relationship Type="http://schemas.openxmlformats.org/officeDocument/2006/relationships/slide" Target="/ppt/slides/slide6.xml" Id="Rc2c7cf7ce0b64e0f" /><Relationship Type="http://schemas.openxmlformats.org/officeDocument/2006/relationships/slide" Target="/ppt/slides/slide7.xml" Id="R7d8326b9162748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81f05df1049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ac4f845c04f0e" /><Relationship Type="http://schemas.openxmlformats.org/officeDocument/2006/relationships/theme" Target="/ppt/slideMasters/theme/theme1.xml" Id="Ra506cff2df19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ac4f845c04f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83482faa147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cad05e79f4f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c1aef343946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54ee811cf44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eb468350b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ecdea374644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aefa0a9054a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ENGLUND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ENGLUND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ENGLUND DESIGN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ENGLUND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ENGLUND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ENGLUND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486 771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909 234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947 866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ENGLUND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TRØAN ENGLUND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ENGLUND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Grønlandsleiret 61B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office@ellingdesign.com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993 045 721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ENGLUND DESIGN AS</a:t>
            </a:r>
          </a:p>
        </p:txBody>
      </p:sp>
    </p:spTree>
  </p:cSld>
  <p:clrMapOvr>
    <a:masterClrMapping xmlns:a="http://schemas.openxmlformats.org/drawingml/2006/main"/>
  </p:clrMapOvr>
</p:sld>
</file>