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d0fe058e9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a3ede2d7b4bff"/>
  </p:sldMasterIdLst>
  <p:sldIdLst>
    <p:sldId xmlns:r="http://schemas.openxmlformats.org/officeDocument/2006/relationships" id="256" r:id="R8c580e2d47294fb7"/>
    <p:sldId xmlns:r="http://schemas.openxmlformats.org/officeDocument/2006/relationships" id="257" r:id="R2a0c5871f85146c2"/>
    <p:sldId xmlns:r="http://schemas.openxmlformats.org/officeDocument/2006/relationships" id="258" r:id="R6fd1ea9d1a3545d5"/>
    <p:sldId xmlns:r="http://schemas.openxmlformats.org/officeDocument/2006/relationships" id="259" r:id="Rad5b53f336704262"/>
    <p:sldId xmlns:r="http://schemas.openxmlformats.org/officeDocument/2006/relationships" id="260" r:id="R2fe0f59677844713"/>
    <p:sldId xmlns:r="http://schemas.openxmlformats.org/officeDocument/2006/relationships" id="261" r:id="R57c809d199484ba7"/>
    <p:sldId xmlns:r="http://schemas.openxmlformats.org/officeDocument/2006/relationships" id="262" r:id="R196db95b0602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a3ede2d7b4bff" /><Relationship Type="http://schemas.openxmlformats.org/officeDocument/2006/relationships/slide" Target="/ppt/slides/slide1.xml" Id="R8c580e2d47294fb7" /><Relationship Type="http://schemas.openxmlformats.org/officeDocument/2006/relationships/slide" Target="/ppt/slides/slide2.xml" Id="R2a0c5871f85146c2" /><Relationship Type="http://schemas.openxmlformats.org/officeDocument/2006/relationships/slide" Target="/ppt/slides/slide3.xml" Id="R6fd1ea9d1a3545d5" /><Relationship Type="http://schemas.openxmlformats.org/officeDocument/2006/relationships/slide" Target="/ppt/slides/slide4.xml" Id="Rad5b53f336704262" /><Relationship Type="http://schemas.openxmlformats.org/officeDocument/2006/relationships/slide" Target="/ppt/slides/slide5.xml" Id="R2fe0f59677844713" /><Relationship Type="http://schemas.openxmlformats.org/officeDocument/2006/relationships/slide" Target="/ppt/slides/slide6.xml" Id="R57c809d199484ba7" /><Relationship Type="http://schemas.openxmlformats.org/officeDocument/2006/relationships/slide" Target="/ppt/slides/slide7.xml" Id="R196db95b0602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312b60d5c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1066126d422e" /><Relationship Type="http://schemas.openxmlformats.org/officeDocument/2006/relationships/theme" Target="/ppt/slideMasters/theme/theme1.xml" Id="Ra61908bbea74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e1066126d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9c67696f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1fa2c8de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24eb309b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7f00e899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7c8e7a07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194f784e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40c01205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NORHOSTEL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NORHOSTEL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−2 862 407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AASESTRAND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OSKAR SLINNING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Kipervikgata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82 19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eaaa@norhostel.no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993 057 207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NORHOSTEL AS</a:t>
            </a:r>
          </a:p>
        </p:txBody>
      </p:sp>
    </p:spTree>
  </p:cSld>
  <p:clrMapOvr>
    <a:masterClrMapping xmlns:a="http://schemas.openxmlformats.org/drawingml/2006/main"/>
  </p:clrMapOvr>
</p:sld>
</file>