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9ba78964fb47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647cfacf64942"/>
  </p:sldMasterIdLst>
  <p:sldIdLst>
    <p:sldId xmlns:r="http://schemas.openxmlformats.org/officeDocument/2006/relationships" id="256" r:id="R86aaae4cbba44a0e"/>
    <p:sldId xmlns:r="http://schemas.openxmlformats.org/officeDocument/2006/relationships" id="257" r:id="Rb4f529f7a0214f20"/>
    <p:sldId xmlns:r="http://schemas.openxmlformats.org/officeDocument/2006/relationships" id="258" r:id="Rdc1c6448a9d34da3"/>
    <p:sldId xmlns:r="http://schemas.openxmlformats.org/officeDocument/2006/relationships" id="259" r:id="R6ff745fd0f7e4268"/>
    <p:sldId xmlns:r="http://schemas.openxmlformats.org/officeDocument/2006/relationships" id="260" r:id="R6890a720814448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647cfacf64942" /><Relationship Type="http://schemas.openxmlformats.org/officeDocument/2006/relationships/slide" Target="/ppt/slides/slide1.xml" Id="R86aaae4cbba44a0e" /><Relationship Type="http://schemas.openxmlformats.org/officeDocument/2006/relationships/slide" Target="/ppt/slides/slide2.xml" Id="Rb4f529f7a0214f20" /><Relationship Type="http://schemas.openxmlformats.org/officeDocument/2006/relationships/slide" Target="/ppt/slides/slide3.xml" Id="Rdc1c6448a9d34da3" /><Relationship Type="http://schemas.openxmlformats.org/officeDocument/2006/relationships/slide" Target="/ppt/slides/slide4.xml" Id="R6ff745fd0f7e4268" /><Relationship Type="http://schemas.openxmlformats.org/officeDocument/2006/relationships/slide" Target="/ppt/slides/slide5.xml" Id="R6890a720814448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56825f253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337bdccc748c8" /><Relationship Type="http://schemas.openxmlformats.org/officeDocument/2006/relationships/theme" Target="/ppt/slideMasters/theme/theme1.xml" Id="R880cfba14bb2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337bdccc748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b4359de27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362a42e30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07725d2a546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c8ad9770e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0ba8fc7f1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SOGELAG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SOGELAG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993 061 212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SOGELAG</a:t>
            </a:r>
          </a:p>
        </p:txBody>
      </p:sp>
    </p:spTree>
  </p:cSld>
  <p:clrMapOvr>
    <a:masterClrMapping xmlns:a="http://schemas.openxmlformats.org/drawingml/2006/main"/>
  </p:clrMapOvr>
</p:sld>
</file>