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112ef4877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1c51ead9d4340"/>
  </p:sldMasterIdLst>
  <p:sldIdLst>
    <p:sldId xmlns:r="http://schemas.openxmlformats.org/officeDocument/2006/relationships" id="256" r:id="R1a115ba3538343cb"/>
    <p:sldId xmlns:r="http://schemas.openxmlformats.org/officeDocument/2006/relationships" id="257" r:id="R4411b3bab5154566"/>
    <p:sldId xmlns:r="http://schemas.openxmlformats.org/officeDocument/2006/relationships" id="258" r:id="R21e3039604bd40f8"/>
    <p:sldId xmlns:r="http://schemas.openxmlformats.org/officeDocument/2006/relationships" id="259" r:id="R3253b50e70264a7e"/>
    <p:sldId xmlns:r="http://schemas.openxmlformats.org/officeDocument/2006/relationships" id="260" r:id="R4c36bd527c3c4386"/>
    <p:sldId xmlns:r="http://schemas.openxmlformats.org/officeDocument/2006/relationships" id="261" r:id="R218b59d244304b64"/>
    <p:sldId xmlns:r="http://schemas.openxmlformats.org/officeDocument/2006/relationships" id="262" r:id="Rd6d3a860eda7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1c51ead9d4340" /><Relationship Type="http://schemas.openxmlformats.org/officeDocument/2006/relationships/slide" Target="/ppt/slides/slide1.xml" Id="R1a115ba3538343cb" /><Relationship Type="http://schemas.openxmlformats.org/officeDocument/2006/relationships/slide" Target="/ppt/slides/slide2.xml" Id="R4411b3bab5154566" /><Relationship Type="http://schemas.openxmlformats.org/officeDocument/2006/relationships/slide" Target="/ppt/slides/slide3.xml" Id="R21e3039604bd40f8" /><Relationship Type="http://schemas.openxmlformats.org/officeDocument/2006/relationships/slide" Target="/ppt/slides/slide4.xml" Id="R3253b50e70264a7e" /><Relationship Type="http://schemas.openxmlformats.org/officeDocument/2006/relationships/slide" Target="/ppt/slides/slide5.xml" Id="R4c36bd527c3c4386" /><Relationship Type="http://schemas.openxmlformats.org/officeDocument/2006/relationships/slide" Target="/ppt/slides/slide6.xml" Id="R218b59d244304b64" /><Relationship Type="http://schemas.openxmlformats.org/officeDocument/2006/relationships/slide" Target="/ppt/slides/slide7.xml" Id="Rd6d3a860eda7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003dd79234d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8248e4b704d3a" /><Relationship Type="http://schemas.openxmlformats.org/officeDocument/2006/relationships/theme" Target="/ppt/slideMasters/theme/theme1.xml" Id="R7c7980139370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8248e4b70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2780047ac44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91f171e5540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06d394a86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c66361bb849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93f3659a641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2069b672c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0317d866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EPLEKJEKK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EPLEKJEKK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EPLEKJEKK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EPLEKJEKK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EPLEKJEKK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EPLEKJEKK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4 653 200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4 605 803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4 607 946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24 232 124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24 756 751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EPLEKJEKK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ANKER-RASCH STORM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EPLEKJEKK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Monolitveien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anker.eva@gmail.com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993 067 326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EPLEKJEKK AS</a:t>
            </a:r>
          </a:p>
        </p:txBody>
      </p:sp>
    </p:spTree>
  </p:cSld>
  <p:clrMapOvr>
    <a:masterClrMapping xmlns:a="http://schemas.openxmlformats.org/drawingml/2006/main"/>
  </p:clrMapOvr>
</p:sld>
</file>