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78f875784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c23278972472c"/>
  </p:sldMasterIdLst>
  <p:sldIdLst>
    <p:sldId xmlns:r="http://schemas.openxmlformats.org/officeDocument/2006/relationships" id="256" r:id="R2a7a55ef71024fab"/>
    <p:sldId xmlns:r="http://schemas.openxmlformats.org/officeDocument/2006/relationships" id="257" r:id="R06dba65266544c71"/>
    <p:sldId xmlns:r="http://schemas.openxmlformats.org/officeDocument/2006/relationships" id="258" r:id="R9f9649b9441f4e95"/>
    <p:sldId xmlns:r="http://schemas.openxmlformats.org/officeDocument/2006/relationships" id="259" r:id="R44f61856b5ac4581"/>
    <p:sldId xmlns:r="http://schemas.openxmlformats.org/officeDocument/2006/relationships" id="260" r:id="Rae50a6287d8e4a99"/>
    <p:sldId xmlns:r="http://schemas.openxmlformats.org/officeDocument/2006/relationships" id="261" r:id="Rec0d3564a6674d4b"/>
    <p:sldId xmlns:r="http://schemas.openxmlformats.org/officeDocument/2006/relationships" id="262" r:id="R9dd9410da52e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c23278972472c" /><Relationship Type="http://schemas.openxmlformats.org/officeDocument/2006/relationships/slide" Target="/ppt/slides/slide1.xml" Id="R2a7a55ef71024fab" /><Relationship Type="http://schemas.openxmlformats.org/officeDocument/2006/relationships/slide" Target="/ppt/slides/slide2.xml" Id="R06dba65266544c71" /><Relationship Type="http://schemas.openxmlformats.org/officeDocument/2006/relationships/slide" Target="/ppt/slides/slide3.xml" Id="R9f9649b9441f4e95" /><Relationship Type="http://schemas.openxmlformats.org/officeDocument/2006/relationships/slide" Target="/ppt/slides/slide4.xml" Id="R44f61856b5ac4581" /><Relationship Type="http://schemas.openxmlformats.org/officeDocument/2006/relationships/slide" Target="/ppt/slides/slide5.xml" Id="Rae50a6287d8e4a99" /><Relationship Type="http://schemas.openxmlformats.org/officeDocument/2006/relationships/slide" Target="/ppt/slides/slide6.xml" Id="Rec0d3564a6674d4b" /><Relationship Type="http://schemas.openxmlformats.org/officeDocument/2006/relationships/slide" Target="/ppt/slides/slide7.xml" Id="R9dd9410da52e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e2750c4bb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b7ae0a7c849b7" /><Relationship Type="http://schemas.openxmlformats.org/officeDocument/2006/relationships/theme" Target="/ppt/slideMasters/theme/theme1.xml" Id="R72124bd3c910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b7ae0a7c849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19cceaee9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89f1796fe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a71db7f4b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4c4370950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84fe7fbc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e469d9567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f60902134c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PREMIUM EQUITY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PREMIUM EQUITY HOLDING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30 699 565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32 770 057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ANKER-RASCH STORM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64 41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PREMIUM EQUITY HOLDING AS</a:t>
            </a:r>
          </a:p>
        </p:txBody>
      </p:sp>
    </p:spTree>
  </p:cSld>
  <p:clrMapOvr>
    <a:masterClrMapping xmlns:a="http://schemas.openxmlformats.org/drawingml/2006/main"/>
  </p:clrMapOvr>
</p:sld>
</file>