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53bb82cd664e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3dae31b7234a99"/>
  </p:sldMasterIdLst>
  <p:sldIdLst>
    <p:sldId xmlns:r="http://schemas.openxmlformats.org/officeDocument/2006/relationships" id="256" r:id="Rab3e949867f142b8"/>
    <p:sldId xmlns:r="http://schemas.openxmlformats.org/officeDocument/2006/relationships" id="257" r:id="Rd8bd94c799854207"/>
    <p:sldId xmlns:r="http://schemas.openxmlformats.org/officeDocument/2006/relationships" id="258" r:id="R69bac0c5db484f49"/>
    <p:sldId xmlns:r="http://schemas.openxmlformats.org/officeDocument/2006/relationships" id="259" r:id="Raefd32220a094041"/>
    <p:sldId xmlns:r="http://schemas.openxmlformats.org/officeDocument/2006/relationships" id="260" r:id="R1c67b2f0b5b64af8"/>
    <p:sldId xmlns:r="http://schemas.openxmlformats.org/officeDocument/2006/relationships" id="261" r:id="R11aa8403f02e4a5b"/>
    <p:sldId xmlns:r="http://schemas.openxmlformats.org/officeDocument/2006/relationships" id="262" r:id="R69221d12019a48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3dae31b7234a99" /><Relationship Type="http://schemas.openxmlformats.org/officeDocument/2006/relationships/slide" Target="/ppt/slides/slide1.xml" Id="Rab3e949867f142b8" /><Relationship Type="http://schemas.openxmlformats.org/officeDocument/2006/relationships/slide" Target="/ppt/slides/slide2.xml" Id="Rd8bd94c799854207" /><Relationship Type="http://schemas.openxmlformats.org/officeDocument/2006/relationships/slide" Target="/ppt/slides/slide3.xml" Id="R69bac0c5db484f49" /><Relationship Type="http://schemas.openxmlformats.org/officeDocument/2006/relationships/slide" Target="/ppt/slides/slide4.xml" Id="Raefd32220a094041" /><Relationship Type="http://schemas.openxmlformats.org/officeDocument/2006/relationships/slide" Target="/ppt/slides/slide5.xml" Id="R1c67b2f0b5b64af8" /><Relationship Type="http://schemas.openxmlformats.org/officeDocument/2006/relationships/slide" Target="/ppt/slides/slide6.xml" Id="R11aa8403f02e4a5b" /><Relationship Type="http://schemas.openxmlformats.org/officeDocument/2006/relationships/slide" Target="/ppt/slides/slide7.xml" Id="R69221d12019a48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6163fb924a47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6e26ea07f45aa" /><Relationship Type="http://schemas.openxmlformats.org/officeDocument/2006/relationships/theme" Target="/ppt/slideMasters/theme/theme1.xml" Id="R4d202159919f4f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6e26ea07f45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d23313f9ed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a43d70e8b43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233eb41064b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a8dcf1293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7c78746eba45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778edf4c964f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012b8ed7c47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CAPRECA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CAPRECA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−569 115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63 907 391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553 178 894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600 541 034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STEEN TRØAN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OTTER STEEN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ERIK STEEN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Carl E. Steen, Ryghs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993 067 539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CAPRECA AS</a:t>
            </a:r>
          </a:p>
        </p:txBody>
      </p:sp>
    </p:spTree>
  </p:cSld>
  <p:clrMapOvr>
    <a:masterClrMapping xmlns:a="http://schemas.openxmlformats.org/drawingml/2006/main"/>
  </p:clrMapOvr>
</p:sld>
</file>