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215300d17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60ff225914505"/>
  </p:sldMasterIdLst>
  <p:sldIdLst>
    <p:sldId xmlns:r="http://schemas.openxmlformats.org/officeDocument/2006/relationships" id="256" r:id="Rd5e1a5c1e6884892"/>
    <p:sldId xmlns:r="http://schemas.openxmlformats.org/officeDocument/2006/relationships" id="257" r:id="Rf32a235a00f1440b"/>
    <p:sldId xmlns:r="http://schemas.openxmlformats.org/officeDocument/2006/relationships" id="258" r:id="R55fb507984274d7d"/>
    <p:sldId xmlns:r="http://schemas.openxmlformats.org/officeDocument/2006/relationships" id="259" r:id="R8f1639254fbc42a8"/>
    <p:sldId xmlns:r="http://schemas.openxmlformats.org/officeDocument/2006/relationships" id="260" r:id="R5ae82bc8cdd2451b"/>
    <p:sldId xmlns:r="http://schemas.openxmlformats.org/officeDocument/2006/relationships" id="261" r:id="Rff5f4e7185f34740"/>
    <p:sldId xmlns:r="http://schemas.openxmlformats.org/officeDocument/2006/relationships" id="262" r:id="Red973567c049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60ff225914505" /><Relationship Type="http://schemas.openxmlformats.org/officeDocument/2006/relationships/slide" Target="/ppt/slides/slide1.xml" Id="Rd5e1a5c1e6884892" /><Relationship Type="http://schemas.openxmlformats.org/officeDocument/2006/relationships/slide" Target="/ppt/slides/slide2.xml" Id="Rf32a235a00f1440b" /><Relationship Type="http://schemas.openxmlformats.org/officeDocument/2006/relationships/slide" Target="/ppt/slides/slide3.xml" Id="R55fb507984274d7d" /><Relationship Type="http://schemas.openxmlformats.org/officeDocument/2006/relationships/slide" Target="/ppt/slides/slide4.xml" Id="R8f1639254fbc42a8" /><Relationship Type="http://schemas.openxmlformats.org/officeDocument/2006/relationships/slide" Target="/ppt/slides/slide5.xml" Id="R5ae82bc8cdd2451b" /><Relationship Type="http://schemas.openxmlformats.org/officeDocument/2006/relationships/slide" Target="/ppt/slides/slide6.xml" Id="Rff5f4e7185f34740" /><Relationship Type="http://schemas.openxmlformats.org/officeDocument/2006/relationships/slide" Target="/ppt/slides/slide7.xml" Id="Red973567c049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686104f7a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77feebe05418b" /><Relationship Type="http://schemas.openxmlformats.org/officeDocument/2006/relationships/theme" Target="/ppt/slideMasters/theme/theme1.xml" Id="R513c4216bc59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77feebe05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43344f48e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a4036b469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58c217b8e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abba14582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80e79c97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21915ae29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3d75f261b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INDUSTRIFINANS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6 084 289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18 352 101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39 684 740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DRAUPNER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 &amp; CO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CONSIGNA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DYSTOPIA INVEST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KINESISK NORSK HANDELSSELSKAP AS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993 075 558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