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479b7bab974d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c02c5355b5436f"/>
  </p:sldMasterIdLst>
  <p:sldIdLst>
    <p:sldId xmlns:r="http://schemas.openxmlformats.org/officeDocument/2006/relationships" id="256" r:id="R6f17eb896ffd4a3e"/>
    <p:sldId xmlns:r="http://schemas.openxmlformats.org/officeDocument/2006/relationships" id="257" r:id="Rf9dcdf739c3c4e20"/>
    <p:sldId xmlns:r="http://schemas.openxmlformats.org/officeDocument/2006/relationships" id="258" r:id="Rb1e8002315244106"/>
    <p:sldId xmlns:r="http://schemas.openxmlformats.org/officeDocument/2006/relationships" id="259" r:id="Rde1260054d474be6"/>
    <p:sldId xmlns:r="http://schemas.openxmlformats.org/officeDocument/2006/relationships" id="260" r:id="Ra849f768071743fb"/>
    <p:sldId xmlns:r="http://schemas.openxmlformats.org/officeDocument/2006/relationships" id="261" r:id="R0e9e55b8abcc4164"/>
    <p:sldId xmlns:r="http://schemas.openxmlformats.org/officeDocument/2006/relationships" id="262" r:id="R1088f16c0f6541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c02c5355b5436f" /><Relationship Type="http://schemas.openxmlformats.org/officeDocument/2006/relationships/slide" Target="/ppt/slides/slide1.xml" Id="R6f17eb896ffd4a3e" /><Relationship Type="http://schemas.openxmlformats.org/officeDocument/2006/relationships/slide" Target="/ppt/slides/slide2.xml" Id="Rf9dcdf739c3c4e20" /><Relationship Type="http://schemas.openxmlformats.org/officeDocument/2006/relationships/slide" Target="/ppt/slides/slide3.xml" Id="Rb1e8002315244106" /><Relationship Type="http://schemas.openxmlformats.org/officeDocument/2006/relationships/slide" Target="/ppt/slides/slide4.xml" Id="Rde1260054d474be6" /><Relationship Type="http://schemas.openxmlformats.org/officeDocument/2006/relationships/slide" Target="/ppt/slides/slide5.xml" Id="Ra849f768071743fb" /><Relationship Type="http://schemas.openxmlformats.org/officeDocument/2006/relationships/slide" Target="/ppt/slides/slide6.xml" Id="R0e9e55b8abcc4164" /><Relationship Type="http://schemas.openxmlformats.org/officeDocument/2006/relationships/slide" Target="/ppt/slides/slide7.xml" Id="R1088f16c0f6541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d27b09e22b44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e92c95bfa4fa9" /><Relationship Type="http://schemas.openxmlformats.org/officeDocument/2006/relationships/theme" Target="/ppt/slideMasters/theme/theme1.xml" Id="Rc2bf5bad46a048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7e92c95bfa4f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07743033647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b26f30c9e44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8985d79eb4a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e9b8d087c47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12957f1c143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52e05330041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52871d9be4b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−2 050 519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7 869 165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455 993 623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519 235 151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 JOHAN ØEN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Brattlien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993 076 511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 HOLDING AS</a:t>
            </a:r>
          </a:p>
        </p:txBody>
      </p:sp>
    </p:spTree>
  </p:cSld>
  <p:clrMapOvr>
    <a:masterClrMapping xmlns:a="http://schemas.openxmlformats.org/drawingml/2006/main"/>
  </p:clrMapOvr>
</p:sld>
</file>