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4adba52418405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2ef24c0710849fd"/>
  </p:sldMasterIdLst>
  <p:sldIdLst>
    <p:sldId xmlns:r="http://schemas.openxmlformats.org/officeDocument/2006/relationships" id="256" r:id="Rdd69c1e6b620490b"/>
    <p:sldId xmlns:r="http://schemas.openxmlformats.org/officeDocument/2006/relationships" id="257" r:id="Rb7fc32c2539c4cb2"/>
    <p:sldId xmlns:r="http://schemas.openxmlformats.org/officeDocument/2006/relationships" id="258" r:id="R3cd3b5ce47404ddc"/>
    <p:sldId xmlns:r="http://schemas.openxmlformats.org/officeDocument/2006/relationships" id="259" r:id="Rf46fb269e98245a8"/>
    <p:sldId xmlns:r="http://schemas.openxmlformats.org/officeDocument/2006/relationships" id="260" r:id="R5f4bb4025c1d4886"/>
    <p:sldId xmlns:r="http://schemas.openxmlformats.org/officeDocument/2006/relationships" id="261" r:id="R6e3ddbee0ec640ba"/>
    <p:sldId xmlns:r="http://schemas.openxmlformats.org/officeDocument/2006/relationships" id="262" r:id="R12ce022674d048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ef24c0710849fd" /><Relationship Type="http://schemas.openxmlformats.org/officeDocument/2006/relationships/slide" Target="/ppt/slides/slide1.xml" Id="Rdd69c1e6b620490b" /><Relationship Type="http://schemas.openxmlformats.org/officeDocument/2006/relationships/slide" Target="/ppt/slides/slide2.xml" Id="Rb7fc32c2539c4cb2" /><Relationship Type="http://schemas.openxmlformats.org/officeDocument/2006/relationships/slide" Target="/ppt/slides/slide3.xml" Id="R3cd3b5ce47404ddc" /><Relationship Type="http://schemas.openxmlformats.org/officeDocument/2006/relationships/slide" Target="/ppt/slides/slide4.xml" Id="Rf46fb269e98245a8" /><Relationship Type="http://schemas.openxmlformats.org/officeDocument/2006/relationships/slide" Target="/ppt/slides/slide5.xml" Id="R5f4bb4025c1d4886" /><Relationship Type="http://schemas.openxmlformats.org/officeDocument/2006/relationships/slide" Target="/ppt/slides/slide6.xml" Id="R6e3ddbee0ec640ba" /><Relationship Type="http://schemas.openxmlformats.org/officeDocument/2006/relationships/slide" Target="/ppt/slides/slide7.xml" Id="R12ce022674d048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9c41f16e0a4e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8280a4322c41c0" /><Relationship Type="http://schemas.openxmlformats.org/officeDocument/2006/relationships/theme" Target="/ppt/slideMasters/theme/theme1.xml" Id="Rf52369a72fbf44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a8280a4322c41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e51179f244e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00db50e33f4c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be5d8b35047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d69b347aad4a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b33c1df35d4cd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c4cbc1a8b4b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9e72802774f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JOTINOR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JOTINOR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JOTINOR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JOTINOR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JOTINOR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JOTINOR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−419 659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18 295 900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118 238 653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119 143 587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JOTINOR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BØRGE RASMUSSEN  –  63,2 %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BØRGE RASMUSSEN  –  26,6 %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BØRGE RASMUSSEN  –  10,2 %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JOTINOR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Lachmanns vei 18A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0495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993 080 659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JOTINOR AS</a:t>
            </a:r>
          </a:p>
        </p:txBody>
      </p:sp>
    </p:spTree>
  </p:cSld>
  <p:clrMapOvr>
    <a:masterClrMapping xmlns:a="http://schemas.openxmlformats.org/drawingml/2006/main"/>
  </p:clrMapOvr>
</p:sld>
</file>