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2f937ac5f943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b5ec5b378248f7"/>
  </p:sldMasterIdLst>
  <p:sldIdLst>
    <p:sldId xmlns:r="http://schemas.openxmlformats.org/officeDocument/2006/relationships" id="256" r:id="Rb500be44aade4665"/>
    <p:sldId xmlns:r="http://schemas.openxmlformats.org/officeDocument/2006/relationships" id="257" r:id="R259613e11b6e44c2"/>
    <p:sldId xmlns:r="http://schemas.openxmlformats.org/officeDocument/2006/relationships" id="258" r:id="R582d680438d942cc"/>
    <p:sldId xmlns:r="http://schemas.openxmlformats.org/officeDocument/2006/relationships" id="259" r:id="R97eff36d8d954355"/>
    <p:sldId xmlns:r="http://schemas.openxmlformats.org/officeDocument/2006/relationships" id="260" r:id="Rc236befad51948b4"/>
    <p:sldId xmlns:r="http://schemas.openxmlformats.org/officeDocument/2006/relationships" id="261" r:id="Rffc69713598a4e8b"/>
    <p:sldId xmlns:r="http://schemas.openxmlformats.org/officeDocument/2006/relationships" id="262" r:id="R42a12280d74542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b5ec5b378248f7" /><Relationship Type="http://schemas.openxmlformats.org/officeDocument/2006/relationships/slide" Target="/ppt/slides/slide1.xml" Id="Rb500be44aade4665" /><Relationship Type="http://schemas.openxmlformats.org/officeDocument/2006/relationships/slide" Target="/ppt/slides/slide2.xml" Id="R259613e11b6e44c2" /><Relationship Type="http://schemas.openxmlformats.org/officeDocument/2006/relationships/slide" Target="/ppt/slides/slide3.xml" Id="R582d680438d942cc" /><Relationship Type="http://schemas.openxmlformats.org/officeDocument/2006/relationships/slide" Target="/ppt/slides/slide4.xml" Id="R97eff36d8d954355" /><Relationship Type="http://schemas.openxmlformats.org/officeDocument/2006/relationships/slide" Target="/ppt/slides/slide5.xml" Id="Rc236befad51948b4" /><Relationship Type="http://schemas.openxmlformats.org/officeDocument/2006/relationships/slide" Target="/ppt/slides/slide6.xml" Id="Rffc69713598a4e8b" /><Relationship Type="http://schemas.openxmlformats.org/officeDocument/2006/relationships/slide" Target="/ppt/slides/slide7.xml" Id="R42a12280d74542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f5d96be0fa49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bf277a97754f0c" /><Relationship Type="http://schemas.openxmlformats.org/officeDocument/2006/relationships/theme" Target="/ppt/slideMasters/theme/theme1.xml" Id="R79506ba1ee1d48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bf277a97754f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da128b2ac846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72450aeac442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cbe3e7fb848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a3604b5a04b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1ce1c1a6e844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3edf9f06604c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f36087eba49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NORDNES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NORDNES REGNSKAP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2 510 213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196 855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150 853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1 564 011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2 307 648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SKIFTESVIK ELI ANDERSEN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eli@nordnesregnskap.no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993 082 732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NORDNES REGNSKAP AS</a:t>
            </a:r>
          </a:p>
        </p:txBody>
      </p:sp>
    </p:spTree>
  </p:cSld>
  <p:clrMapOvr>
    <a:masterClrMapping xmlns:a="http://schemas.openxmlformats.org/drawingml/2006/main"/>
  </p:clrMapOvr>
</p:sld>
</file>