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63cc2a70e149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661b1099c1415f"/>
  </p:sldMasterIdLst>
  <p:sldIdLst>
    <p:sldId xmlns:r="http://schemas.openxmlformats.org/officeDocument/2006/relationships" id="256" r:id="R79e3865507b64ba8"/>
    <p:sldId xmlns:r="http://schemas.openxmlformats.org/officeDocument/2006/relationships" id="257" r:id="R1ef40d968e184efa"/>
    <p:sldId xmlns:r="http://schemas.openxmlformats.org/officeDocument/2006/relationships" id="258" r:id="Rc5132c1fa4484351"/>
    <p:sldId xmlns:r="http://schemas.openxmlformats.org/officeDocument/2006/relationships" id="259" r:id="R6a658f2233574cc2"/>
    <p:sldId xmlns:r="http://schemas.openxmlformats.org/officeDocument/2006/relationships" id="260" r:id="Rf054192889294997"/>
    <p:sldId xmlns:r="http://schemas.openxmlformats.org/officeDocument/2006/relationships" id="261" r:id="Rf2173c518be14503"/>
    <p:sldId xmlns:r="http://schemas.openxmlformats.org/officeDocument/2006/relationships" id="262" r:id="R7189a85da39246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661b1099c1415f" /><Relationship Type="http://schemas.openxmlformats.org/officeDocument/2006/relationships/slide" Target="/ppt/slides/slide1.xml" Id="R79e3865507b64ba8" /><Relationship Type="http://schemas.openxmlformats.org/officeDocument/2006/relationships/slide" Target="/ppt/slides/slide2.xml" Id="R1ef40d968e184efa" /><Relationship Type="http://schemas.openxmlformats.org/officeDocument/2006/relationships/slide" Target="/ppt/slides/slide3.xml" Id="Rc5132c1fa4484351" /><Relationship Type="http://schemas.openxmlformats.org/officeDocument/2006/relationships/slide" Target="/ppt/slides/slide4.xml" Id="R6a658f2233574cc2" /><Relationship Type="http://schemas.openxmlformats.org/officeDocument/2006/relationships/slide" Target="/ppt/slides/slide5.xml" Id="Rf054192889294997" /><Relationship Type="http://schemas.openxmlformats.org/officeDocument/2006/relationships/slide" Target="/ppt/slides/slide6.xml" Id="Rf2173c518be14503" /><Relationship Type="http://schemas.openxmlformats.org/officeDocument/2006/relationships/slide" Target="/ppt/slides/slide7.xml" Id="R7189a85da39246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df3db9302349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d78d3f6604e0f" /><Relationship Type="http://schemas.openxmlformats.org/officeDocument/2006/relationships/theme" Target="/ppt/slideMasters/theme/theme1.xml" Id="R24ce7b383f4e40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dd78d3f6604e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aa1c2e53a4d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6257fc649445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4306d002324e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a6392686c4e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3183f130946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196d3f59547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3a994509345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R.G. HAGLAND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R.G. HAGLAND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75 021 714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2 767 931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54 544 237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460 940 995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510 268 085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DAKKI DRIFT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DAKKI VERDI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DRAGEHAUGEN DRIFT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DRAGEHAUGEN VERDI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Smedasundet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5525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12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mail@hagland.com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993 095 249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R.G. HAGLAND AS</a:t>
            </a:r>
          </a:p>
        </p:txBody>
      </p:sp>
    </p:spTree>
  </p:cSld>
  <p:clrMapOvr>
    <a:masterClrMapping xmlns:a="http://schemas.openxmlformats.org/drawingml/2006/main"/>
  </p:clrMapOvr>
</p:sld>
</file>