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e5b448a8f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7285adc2e4fa9"/>
  </p:sldMasterIdLst>
  <p:sldIdLst>
    <p:sldId xmlns:r="http://schemas.openxmlformats.org/officeDocument/2006/relationships" id="256" r:id="Rce71ec8230894a24"/>
    <p:sldId xmlns:r="http://schemas.openxmlformats.org/officeDocument/2006/relationships" id="257" r:id="Rc0724413694946ef"/>
    <p:sldId xmlns:r="http://schemas.openxmlformats.org/officeDocument/2006/relationships" id="258" r:id="R699bace7abf54dcd"/>
    <p:sldId xmlns:r="http://schemas.openxmlformats.org/officeDocument/2006/relationships" id="259" r:id="R80c6edab5be6463e"/>
    <p:sldId xmlns:r="http://schemas.openxmlformats.org/officeDocument/2006/relationships" id="260" r:id="R4ffac5d1d431492c"/>
    <p:sldId xmlns:r="http://schemas.openxmlformats.org/officeDocument/2006/relationships" id="261" r:id="R5c7d807a9db443d3"/>
    <p:sldId xmlns:r="http://schemas.openxmlformats.org/officeDocument/2006/relationships" id="262" r:id="R1f60526e2a1f4c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7285adc2e4fa9" /><Relationship Type="http://schemas.openxmlformats.org/officeDocument/2006/relationships/slide" Target="/ppt/slides/slide1.xml" Id="Rce71ec8230894a24" /><Relationship Type="http://schemas.openxmlformats.org/officeDocument/2006/relationships/slide" Target="/ppt/slides/slide2.xml" Id="Rc0724413694946ef" /><Relationship Type="http://schemas.openxmlformats.org/officeDocument/2006/relationships/slide" Target="/ppt/slides/slide3.xml" Id="R699bace7abf54dcd" /><Relationship Type="http://schemas.openxmlformats.org/officeDocument/2006/relationships/slide" Target="/ppt/slides/slide4.xml" Id="R80c6edab5be6463e" /><Relationship Type="http://schemas.openxmlformats.org/officeDocument/2006/relationships/slide" Target="/ppt/slides/slide5.xml" Id="R4ffac5d1d431492c" /><Relationship Type="http://schemas.openxmlformats.org/officeDocument/2006/relationships/slide" Target="/ppt/slides/slide6.xml" Id="R5c7d807a9db443d3" /><Relationship Type="http://schemas.openxmlformats.org/officeDocument/2006/relationships/slide" Target="/ppt/slides/slide7.xml" Id="R1f60526e2a1f4c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c56544408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6527b38a14772" /><Relationship Type="http://schemas.openxmlformats.org/officeDocument/2006/relationships/theme" Target="/ppt/slideMasters/theme/theme1.xml" Id="Rd60f9b0a7de347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6527b38a1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88a01d9974f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7d2a9bb6649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7bb30f36740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3a28c48c8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ed279be15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69ae1c94342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064741e064a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BR. BAKK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BAKK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BR. BAKK EIENDOM AS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BAKK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BAKK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BAKK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1 186 652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8 337 922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22 277 911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BAKK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BAKK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BAKK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Kjelklia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79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post@brbakk.no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www.brbakk.no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993 103 403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BR. BAKK EIENDOM AS</a:t>
            </a:r>
          </a:p>
        </p:txBody>
      </p:sp>
    </p:spTree>
  </p:cSld>
  <p:clrMapOvr>
    <a:masterClrMapping xmlns:a="http://schemas.openxmlformats.org/drawingml/2006/main"/>
  </p:clrMapOvr>
</p:sld>
</file>