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1cc12219d040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011ff287df42bf"/>
  </p:sldMasterIdLst>
  <p:sldIdLst>
    <p:sldId xmlns:r="http://schemas.openxmlformats.org/officeDocument/2006/relationships" id="256" r:id="Rf9c7b3616d584fc6"/>
    <p:sldId xmlns:r="http://schemas.openxmlformats.org/officeDocument/2006/relationships" id="257" r:id="R29eafa9d109d48f7"/>
    <p:sldId xmlns:r="http://schemas.openxmlformats.org/officeDocument/2006/relationships" id="258" r:id="R6dacea2df6784e48"/>
    <p:sldId xmlns:r="http://schemas.openxmlformats.org/officeDocument/2006/relationships" id="259" r:id="R5d333e40d7ee4ca3"/>
    <p:sldId xmlns:r="http://schemas.openxmlformats.org/officeDocument/2006/relationships" id="260" r:id="R8ce8710cf22e46d1"/>
    <p:sldId xmlns:r="http://schemas.openxmlformats.org/officeDocument/2006/relationships" id="261" r:id="Raeb5ee6c77c64502"/>
    <p:sldId xmlns:r="http://schemas.openxmlformats.org/officeDocument/2006/relationships" id="262" r:id="R5f5efd31799544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011ff287df42bf" /><Relationship Type="http://schemas.openxmlformats.org/officeDocument/2006/relationships/slide" Target="/ppt/slides/slide1.xml" Id="Rf9c7b3616d584fc6" /><Relationship Type="http://schemas.openxmlformats.org/officeDocument/2006/relationships/slide" Target="/ppt/slides/slide2.xml" Id="R29eafa9d109d48f7" /><Relationship Type="http://schemas.openxmlformats.org/officeDocument/2006/relationships/slide" Target="/ppt/slides/slide3.xml" Id="R6dacea2df6784e48" /><Relationship Type="http://schemas.openxmlformats.org/officeDocument/2006/relationships/slide" Target="/ppt/slides/slide4.xml" Id="R5d333e40d7ee4ca3" /><Relationship Type="http://schemas.openxmlformats.org/officeDocument/2006/relationships/slide" Target="/ppt/slides/slide5.xml" Id="R8ce8710cf22e46d1" /><Relationship Type="http://schemas.openxmlformats.org/officeDocument/2006/relationships/slide" Target="/ppt/slides/slide6.xml" Id="Raeb5ee6c77c64502" /><Relationship Type="http://schemas.openxmlformats.org/officeDocument/2006/relationships/slide" Target="/ppt/slides/slide7.xml" Id="R5f5efd31799544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6d89fccc574c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431c468584ffa" /><Relationship Type="http://schemas.openxmlformats.org/officeDocument/2006/relationships/theme" Target="/ppt/slideMasters/theme/theme1.xml" Id="R4df5304b745b40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9431c468584f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5d124f24d46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3bb46a40a42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8b5c783d444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83686e1244b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21bca6bdd40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d2a1e152c48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ed265ae5540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ER.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ER. INVEST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976 442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14 723 255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14 788 725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ESKILD RØSAND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Bremsnes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6530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993 104 515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ER. INVEST AS</a:t>
            </a:r>
          </a:p>
        </p:txBody>
      </p:sp>
    </p:spTree>
  </p:cSld>
  <p:clrMapOvr>
    <a:masterClrMapping xmlns:a="http://schemas.openxmlformats.org/drawingml/2006/main"/>
  </p:clrMapOvr>
</p:sld>
</file>