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71ffd3cbcf4c4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3def414f764d4a"/>
  </p:sldMasterIdLst>
  <p:sldIdLst>
    <p:sldId xmlns:r="http://schemas.openxmlformats.org/officeDocument/2006/relationships" id="256" r:id="R07908fe26d9e4488"/>
    <p:sldId xmlns:r="http://schemas.openxmlformats.org/officeDocument/2006/relationships" id="257" r:id="R7f20042c35df450d"/>
    <p:sldId xmlns:r="http://schemas.openxmlformats.org/officeDocument/2006/relationships" id="258" r:id="Re1a3fb52da9e4c96"/>
    <p:sldId xmlns:r="http://schemas.openxmlformats.org/officeDocument/2006/relationships" id="259" r:id="R3cf27c058c5c4ae3"/>
    <p:sldId xmlns:r="http://schemas.openxmlformats.org/officeDocument/2006/relationships" id="260" r:id="Rfc638520d68f46db"/>
    <p:sldId xmlns:r="http://schemas.openxmlformats.org/officeDocument/2006/relationships" id="261" r:id="R20d4f958f13b4f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3def414f764d4a" /><Relationship Type="http://schemas.openxmlformats.org/officeDocument/2006/relationships/slide" Target="/ppt/slides/slide1.xml" Id="R07908fe26d9e4488" /><Relationship Type="http://schemas.openxmlformats.org/officeDocument/2006/relationships/slide" Target="/ppt/slides/slide2.xml" Id="R7f20042c35df450d" /><Relationship Type="http://schemas.openxmlformats.org/officeDocument/2006/relationships/slide" Target="/ppt/slides/slide3.xml" Id="Re1a3fb52da9e4c96" /><Relationship Type="http://schemas.openxmlformats.org/officeDocument/2006/relationships/slide" Target="/ppt/slides/slide4.xml" Id="R3cf27c058c5c4ae3" /><Relationship Type="http://schemas.openxmlformats.org/officeDocument/2006/relationships/slide" Target="/ppt/slides/slide5.xml" Id="Rfc638520d68f46db" /><Relationship Type="http://schemas.openxmlformats.org/officeDocument/2006/relationships/slide" Target="/ppt/slides/slide6.xml" Id="R20d4f958f13b4f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2fd717bf8b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2052e180364d0d" /><Relationship Type="http://schemas.openxmlformats.org/officeDocument/2006/relationships/theme" Target="/ppt/slideMasters/theme/theme1.xml" Id="R5cca08ecaef54c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42052e180364d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7cc411a064c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00944ae6b0435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8e407dd5284a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510aa427c148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0c2498497d48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261af2a6724a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HD OIL TECHNOLOGY OILTECH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OIL TECHNOLOGY OILTECH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HD OIL TECHNOLOGY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4020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993 115 657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HD OIL TECHNOLOGY OILTECH AS</a:t>
            </a:r>
          </a:p>
        </p:txBody>
      </p:sp>
    </p:spTree>
  </p:cSld>
  <p:clrMapOvr>
    <a:masterClrMapping xmlns:a="http://schemas.openxmlformats.org/drawingml/2006/main"/>
  </p:clrMapOvr>
</p:sld>
</file>