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dc5b32232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a15ab8a5448a9"/>
  </p:sldMasterIdLst>
  <p:sldIdLst>
    <p:sldId xmlns:r="http://schemas.openxmlformats.org/officeDocument/2006/relationships" id="256" r:id="R118476039ead44fa"/>
    <p:sldId xmlns:r="http://schemas.openxmlformats.org/officeDocument/2006/relationships" id="257" r:id="R9843be3d150c4a47"/>
    <p:sldId xmlns:r="http://schemas.openxmlformats.org/officeDocument/2006/relationships" id="258" r:id="Rd103923c607a482e"/>
    <p:sldId xmlns:r="http://schemas.openxmlformats.org/officeDocument/2006/relationships" id="259" r:id="Ra9f444b25c5e4e32"/>
    <p:sldId xmlns:r="http://schemas.openxmlformats.org/officeDocument/2006/relationships" id="260" r:id="Rb19cc3f291b5482a"/>
    <p:sldId xmlns:r="http://schemas.openxmlformats.org/officeDocument/2006/relationships" id="261" r:id="Rb87ac71134294635"/>
    <p:sldId xmlns:r="http://schemas.openxmlformats.org/officeDocument/2006/relationships" id="262" r:id="R56d9ace8c81e42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a15ab8a5448a9" /><Relationship Type="http://schemas.openxmlformats.org/officeDocument/2006/relationships/slide" Target="/ppt/slides/slide1.xml" Id="R118476039ead44fa" /><Relationship Type="http://schemas.openxmlformats.org/officeDocument/2006/relationships/slide" Target="/ppt/slides/slide2.xml" Id="R9843be3d150c4a47" /><Relationship Type="http://schemas.openxmlformats.org/officeDocument/2006/relationships/slide" Target="/ppt/slides/slide3.xml" Id="Rd103923c607a482e" /><Relationship Type="http://schemas.openxmlformats.org/officeDocument/2006/relationships/slide" Target="/ppt/slides/slide4.xml" Id="Ra9f444b25c5e4e32" /><Relationship Type="http://schemas.openxmlformats.org/officeDocument/2006/relationships/slide" Target="/ppt/slides/slide5.xml" Id="Rb19cc3f291b5482a" /><Relationship Type="http://schemas.openxmlformats.org/officeDocument/2006/relationships/slide" Target="/ppt/slides/slide6.xml" Id="Rb87ac71134294635" /><Relationship Type="http://schemas.openxmlformats.org/officeDocument/2006/relationships/slide" Target="/ppt/slides/slide7.xml" Id="R56d9ace8c81e42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116fbef92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e19ad2cac471c" /><Relationship Type="http://schemas.openxmlformats.org/officeDocument/2006/relationships/theme" Target="/ppt/slideMasters/theme/theme1.xml" Id="R68ed172156f8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e19ad2cac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be32dbc4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60e9d64c9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eabdef71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b21e89cdc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52c49010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1208e2d55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52b176a68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HEOY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1 376 895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ØYSTEIN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KAJA OLINE FLOEN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993 124 419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