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ea01bcdfd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a1e8b36e44ba5"/>
  </p:sldMasterIdLst>
  <p:sldIdLst>
    <p:sldId xmlns:r="http://schemas.openxmlformats.org/officeDocument/2006/relationships" id="256" r:id="R066fe84956b346a0"/>
    <p:sldId xmlns:r="http://schemas.openxmlformats.org/officeDocument/2006/relationships" id="257" r:id="R6467fe74db294494"/>
    <p:sldId xmlns:r="http://schemas.openxmlformats.org/officeDocument/2006/relationships" id="258" r:id="Rf6ba6f342f1344c3"/>
    <p:sldId xmlns:r="http://schemas.openxmlformats.org/officeDocument/2006/relationships" id="259" r:id="R7b649b4e689c4c7c"/>
    <p:sldId xmlns:r="http://schemas.openxmlformats.org/officeDocument/2006/relationships" id="260" r:id="R0443b7ff4ad0403d"/>
    <p:sldId xmlns:r="http://schemas.openxmlformats.org/officeDocument/2006/relationships" id="261" r:id="R5f4f9fcd85d0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a1e8b36e44ba5" /><Relationship Type="http://schemas.openxmlformats.org/officeDocument/2006/relationships/slide" Target="/ppt/slides/slide1.xml" Id="R066fe84956b346a0" /><Relationship Type="http://schemas.openxmlformats.org/officeDocument/2006/relationships/slide" Target="/ppt/slides/slide2.xml" Id="R6467fe74db294494" /><Relationship Type="http://schemas.openxmlformats.org/officeDocument/2006/relationships/slide" Target="/ppt/slides/slide3.xml" Id="Rf6ba6f342f1344c3" /><Relationship Type="http://schemas.openxmlformats.org/officeDocument/2006/relationships/slide" Target="/ppt/slides/slide4.xml" Id="R7b649b4e689c4c7c" /><Relationship Type="http://schemas.openxmlformats.org/officeDocument/2006/relationships/slide" Target="/ppt/slides/slide5.xml" Id="R0443b7ff4ad0403d" /><Relationship Type="http://schemas.openxmlformats.org/officeDocument/2006/relationships/slide" Target="/ppt/slides/slide6.xml" Id="R5f4f9fcd85d0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5ddab73bc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f3937ad24e7f" /><Relationship Type="http://schemas.openxmlformats.org/officeDocument/2006/relationships/theme" Target="/ppt/slideMasters/theme/theme1.xml" Id="Rcd34ab5fe945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5f3937ad2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e339c042f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11e36df7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7304ba35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f51a82ea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4ef2256b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a80911cc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SAGA SJØSIDEN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SAGA SJØSIDEN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