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a54eb0745041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0da40118f74796"/>
  </p:sldMasterIdLst>
  <p:sldIdLst>
    <p:sldId xmlns:r="http://schemas.openxmlformats.org/officeDocument/2006/relationships" id="256" r:id="R0fe33a525b684e74"/>
    <p:sldId xmlns:r="http://schemas.openxmlformats.org/officeDocument/2006/relationships" id="257" r:id="Rfcee93ea9cfc423e"/>
    <p:sldId xmlns:r="http://schemas.openxmlformats.org/officeDocument/2006/relationships" id="258" r:id="Rac9500f24bdd4098"/>
    <p:sldId xmlns:r="http://schemas.openxmlformats.org/officeDocument/2006/relationships" id="259" r:id="R79b4e0c6641947e4"/>
    <p:sldId xmlns:r="http://schemas.openxmlformats.org/officeDocument/2006/relationships" id="260" r:id="R989152507cd84eb7"/>
    <p:sldId xmlns:r="http://schemas.openxmlformats.org/officeDocument/2006/relationships" id="261" r:id="Ra7972188116140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0da40118f74796" /><Relationship Type="http://schemas.openxmlformats.org/officeDocument/2006/relationships/slide" Target="/ppt/slides/slide1.xml" Id="R0fe33a525b684e74" /><Relationship Type="http://schemas.openxmlformats.org/officeDocument/2006/relationships/slide" Target="/ppt/slides/slide2.xml" Id="Rfcee93ea9cfc423e" /><Relationship Type="http://schemas.openxmlformats.org/officeDocument/2006/relationships/slide" Target="/ppt/slides/slide3.xml" Id="Rac9500f24bdd4098" /><Relationship Type="http://schemas.openxmlformats.org/officeDocument/2006/relationships/slide" Target="/ppt/slides/slide4.xml" Id="R79b4e0c6641947e4" /><Relationship Type="http://schemas.openxmlformats.org/officeDocument/2006/relationships/slide" Target="/ppt/slides/slide5.xml" Id="R989152507cd84eb7" /><Relationship Type="http://schemas.openxmlformats.org/officeDocument/2006/relationships/slide" Target="/ppt/slides/slide6.xml" Id="Ra7972188116140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23e29bf58240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89303c51a4a9f" /><Relationship Type="http://schemas.openxmlformats.org/officeDocument/2006/relationships/theme" Target="/ppt/slideMasters/theme/theme1.xml" Id="Ra238ded64b9c4f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889303c51a4a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c4d7ad3d649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281047cbe48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cdddf533c42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816ec25314f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ed59d272845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ccc5d67c84e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BLIX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BLIX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BLIX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BLIX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BLIX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BLIX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Lindeberg næringsvei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55 56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www.blix.com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993 128 708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BLIX SOLUTIONS AS</a:t>
            </a:r>
          </a:p>
        </p:txBody>
      </p:sp>
    </p:spTree>
  </p:cSld>
  <p:clrMapOvr>
    <a:masterClrMapping xmlns:a="http://schemas.openxmlformats.org/drawingml/2006/main"/>
  </p:clrMapOvr>
</p:sld>
</file>