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fb566aac7445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d63943850340d4"/>
  </p:sldMasterIdLst>
  <p:sldIdLst>
    <p:sldId xmlns:r="http://schemas.openxmlformats.org/officeDocument/2006/relationships" id="256" r:id="R1a25dd53bf5946cb"/>
    <p:sldId xmlns:r="http://schemas.openxmlformats.org/officeDocument/2006/relationships" id="257" r:id="R34934913f0f049d8"/>
    <p:sldId xmlns:r="http://schemas.openxmlformats.org/officeDocument/2006/relationships" id="258" r:id="Rafa31dc2c5824646"/>
    <p:sldId xmlns:r="http://schemas.openxmlformats.org/officeDocument/2006/relationships" id="259" r:id="Re5c28a60c8404209"/>
    <p:sldId xmlns:r="http://schemas.openxmlformats.org/officeDocument/2006/relationships" id="260" r:id="R69d92ce17f39405e"/>
    <p:sldId xmlns:r="http://schemas.openxmlformats.org/officeDocument/2006/relationships" id="261" r:id="Rebaeaddb1b374aed"/>
    <p:sldId xmlns:r="http://schemas.openxmlformats.org/officeDocument/2006/relationships" id="262" r:id="R06341927d3a042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d63943850340d4" /><Relationship Type="http://schemas.openxmlformats.org/officeDocument/2006/relationships/slide" Target="/ppt/slides/slide1.xml" Id="R1a25dd53bf5946cb" /><Relationship Type="http://schemas.openxmlformats.org/officeDocument/2006/relationships/slide" Target="/ppt/slides/slide2.xml" Id="R34934913f0f049d8" /><Relationship Type="http://schemas.openxmlformats.org/officeDocument/2006/relationships/slide" Target="/ppt/slides/slide3.xml" Id="Rafa31dc2c5824646" /><Relationship Type="http://schemas.openxmlformats.org/officeDocument/2006/relationships/slide" Target="/ppt/slides/slide4.xml" Id="Re5c28a60c8404209" /><Relationship Type="http://schemas.openxmlformats.org/officeDocument/2006/relationships/slide" Target="/ppt/slides/slide5.xml" Id="R69d92ce17f39405e" /><Relationship Type="http://schemas.openxmlformats.org/officeDocument/2006/relationships/slide" Target="/ppt/slides/slide6.xml" Id="Rebaeaddb1b374aed" /><Relationship Type="http://schemas.openxmlformats.org/officeDocument/2006/relationships/slide" Target="/ppt/slides/slide7.xml" Id="R06341927d3a042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a68bb10c7247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5dbbf45f94a03" /><Relationship Type="http://schemas.openxmlformats.org/officeDocument/2006/relationships/theme" Target="/ppt/slideMasters/theme/theme1.xml" Id="Rb8aae16071c549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25dbbf45f94a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e0c1d178149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71c5c270945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856d4816149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95c3851224e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fa8dd9cc84e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82b89da4f46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607a8017541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BLIX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BLIX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BLIX SOLUTIONS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BLIX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BLIX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BLIX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59 447 664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5 356 719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5 382 266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9 417 275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21 253 811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BLIX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BLIX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BLIX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Lindeberg næringsvei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55 56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www.blix.com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993 128 708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BLIX SOLUTIONS AS</a:t>
            </a:r>
          </a:p>
        </p:txBody>
      </p:sp>
    </p:spTree>
  </p:cSld>
  <p:clrMapOvr>
    <a:masterClrMapping xmlns:a="http://schemas.openxmlformats.org/drawingml/2006/main"/>
  </p:clrMapOvr>
</p:sld>
</file>