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bf5ec454b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091d375aa493b"/>
  </p:sldMasterIdLst>
  <p:sldIdLst>
    <p:sldId xmlns:r="http://schemas.openxmlformats.org/officeDocument/2006/relationships" id="256" r:id="Raed4c05ee02c45e2"/>
    <p:sldId xmlns:r="http://schemas.openxmlformats.org/officeDocument/2006/relationships" id="257" r:id="R13c1c632a64f470f"/>
    <p:sldId xmlns:r="http://schemas.openxmlformats.org/officeDocument/2006/relationships" id="258" r:id="R46928165bd874e80"/>
    <p:sldId xmlns:r="http://schemas.openxmlformats.org/officeDocument/2006/relationships" id="259" r:id="R280f710e8a304fc5"/>
    <p:sldId xmlns:r="http://schemas.openxmlformats.org/officeDocument/2006/relationships" id="260" r:id="R34621441273044a2"/>
    <p:sldId xmlns:r="http://schemas.openxmlformats.org/officeDocument/2006/relationships" id="261" r:id="R3889518a9a97433b"/>
    <p:sldId xmlns:r="http://schemas.openxmlformats.org/officeDocument/2006/relationships" id="262" r:id="R1885300de590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091d375aa493b" /><Relationship Type="http://schemas.openxmlformats.org/officeDocument/2006/relationships/slide" Target="/ppt/slides/slide1.xml" Id="Raed4c05ee02c45e2" /><Relationship Type="http://schemas.openxmlformats.org/officeDocument/2006/relationships/slide" Target="/ppt/slides/slide2.xml" Id="R13c1c632a64f470f" /><Relationship Type="http://schemas.openxmlformats.org/officeDocument/2006/relationships/slide" Target="/ppt/slides/slide3.xml" Id="R46928165bd874e80" /><Relationship Type="http://schemas.openxmlformats.org/officeDocument/2006/relationships/slide" Target="/ppt/slides/slide4.xml" Id="R280f710e8a304fc5" /><Relationship Type="http://schemas.openxmlformats.org/officeDocument/2006/relationships/slide" Target="/ppt/slides/slide5.xml" Id="R34621441273044a2" /><Relationship Type="http://schemas.openxmlformats.org/officeDocument/2006/relationships/slide" Target="/ppt/slides/slide6.xml" Id="R3889518a9a97433b" /><Relationship Type="http://schemas.openxmlformats.org/officeDocument/2006/relationships/slide" Target="/ppt/slides/slide7.xml" Id="R1885300de590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649821f51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71a1bf6b40cc" /><Relationship Type="http://schemas.openxmlformats.org/officeDocument/2006/relationships/theme" Target="/ppt/slideMasters/theme/theme1.xml" Id="Rfeb0c11631e4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271a1bf6b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0160f7130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035cd616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38a22438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b8f09ae0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529186e7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60e98737e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61e401d2c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VATTAN INVEST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22 467 968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MARIUS FISKUM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KOMIJN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OSPA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MARIUS FISKUM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Marius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993 134 082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VATTAN INVEST AS</a:t>
            </a:r>
          </a:p>
        </p:txBody>
      </p:sp>
    </p:spTree>
  </p:cSld>
  <p:clrMapOvr>
    <a:masterClrMapping xmlns:a="http://schemas.openxmlformats.org/drawingml/2006/main"/>
  </p:clrMapOvr>
</p:sld>
</file>