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f10af53cd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13c17fe494a3f"/>
  </p:sldMasterIdLst>
  <p:sldIdLst>
    <p:sldId xmlns:r="http://schemas.openxmlformats.org/officeDocument/2006/relationships" id="256" r:id="Rb8d9177a9a0b434c"/>
    <p:sldId xmlns:r="http://schemas.openxmlformats.org/officeDocument/2006/relationships" id="257" r:id="Rb4561150412c4075"/>
    <p:sldId xmlns:r="http://schemas.openxmlformats.org/officeDocument/2006/relationships" id="258" r:id="R9e68bd9b336c47aa"/>
    <p:sldId xmlns:r="http://schemas.openxmlformats.org/officeDocument/2006/relationships" id="259" r:id="R5bda64a5ccc04e43"/>
    <p:sldId xmlns:r="http://schemas.openxmlformats.org/officeDocument/2006/relationships" id="260" r:id="R039c6b69220a4670"/>
    <p:sldId xmlns:r="http://schemas.openxmlformats.org/officeDocument/2006/relationships" id="261" r:id="R50f0ee2073684b29"/>
    <p:sldId xmlns:r="http://schemas.openxmlformats.org/officeDocument/2006/relationships" id="262" r:id="Re0ec748de0fe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13c17fe494a3f" /><Relationship Type="http://schemas.openxmlformats.org/officeDocument/2006/relationships/slide" Target="/ppt/slides/slide1.xml" Id="Rb8d9177a9a0b434c" /><Relationship Type="http://schemas.openxmlformats.org/officeDocument/2006/relationships/slide" Target="/ppt/slides/slide2.xml" Id="Rb4561150412c4075" /><Relationship Type="http://schemas.openxmlformats.org/officeDocument/2006/relationships/slide" Target="/ppt/slides/slide3.xml" Id="R9e68bd9b336c47aa" /><Relationship Type="http://schemas.openxmlformats.org/officeDocument/2006/relationships/slide" Target="/ppt/slides/slide4.xml" Id="R5bda64a5ccc04e43" /><Relationship Type="http://schemas.openxmlformats.org/officeDocument/2006/relationships/slide" Target="/ppt/slides/slide5.xml" Id="R039c6b69220a4670" /><Relationship Type="http://schemas.openxmlformats.org/officeDocument/2006/relationships/slide" Target="/ppt/slides/slide6.xml" Id="R50f0ee2073684b29" /><Relationship Type="http://schemas.openxmlformats.org/officeDocument/2006/relationships/slide" Target="/ppt/slides/slide7.xml" Id="Re0ec748de0fe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db607a034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24362c38a4682" /><Relationship Type="http://schemas.openxmlformats.org/officeDocument/2006/relationships/theme" Target="/ppt/slideMasters/theme/theme1.xml" Id="R7f8262ba9f7d4c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24362c38a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d6d52132d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dd481cea049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f45d1258e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99c6dd35b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717838ca43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771a3f65b45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ba0b25cf41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777 208 631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98 982 034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98 120 723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120 581 030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761 850 405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CALIDRIS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JAVEL AS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TALAS AS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LERBI INVEST AS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LERSETH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 Wedels plass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993 136 913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GEOGROUP AS</a:t>
            </a:r>
          </a:p>
        </p:txBody>
      </p:sp>
    </p:spTree>
  </p:cSld>
  <p:clrMapOvr>
    <a:masterClrMapping xmlns:a="http://schemas.openxmlformats.org/drawingml/2006/main"/>
  </p:clrMapOvr>
</p:sld>
</file>