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37f6cc5de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5bbf7d61741f7"/>
  </p:sldMasterIdLst>
  <p:sldIdLst>
    <p:sldId xmlns:r="http://schemas.openxmlformats.org/officeDocument/2006/relationships" id="256" r:id="R2eff003346d845df"/>
    <p:sldId xmlns:r="http://schemas.openxmlformats.org/officeDocument/2006/relationships" id="257" r:id="R759b69f6965b47ee"/>
    <p:sldId xmlns:r="http://schemas.openxmlformats.org/officeDocument/2006/relationships" id="258" r:id="R23f61f45f503480e"/>
    <p:sldId xmlns:r="http://schemas.openxmlformats.org/officeDocument/2006/relationships" id="259" r:id="Re8aabc1007094ed6"/>
    <p:sldId xmlns:r="http://schemas.openxmlformats.org/officeDocument/2006/relationships" id="260" r:id="R10d370259cd847a5"/>
    <p:sldId xmlns:r="http://schemas.openxmlformats.org/officeDocument/2006/relationships" id="261" r:id="R54eceabc168e4830"/>
    <p:sldId xmlns:r="http://schemas.openxmlformats.org/officeDocument/2006/relationships" id="262" r:id="R393178d63bbb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5bbf7d61741f7" /><Relationship Type="http://schemas.openxmlformats.org/officeDocument/2006/relationships/slide" Target="/ppt/slides/slide1.xml" Id="R2eff003346d845df" /><Relationship Type="http://schemas.openxmlformats.org/officeDocument/2006/relationships/slide" Target="/ppt/slides/slide2.xml" Id="R759b69f6965b47ee" /><Relationship Type="http://schemas.openxmlformats.org/officeDocument/2006/relationships/slide" Target="/ppt/slides/slide3.xml" Id="R23f61f45f503480e" /><Relationship Type="http://schemas.openxmlformats.org/officeDocument/2006/relationships/slide" Target="/ppt/slides/slide4.xml" Id="Re8aabc1007094ed6" /><Relationship Type="http://schemas.openxmlformats.org/officeDocument/2006/relationships/slide" Target="/ppt/slides/slide5.xml" Id="R10d370259cd847a5" /><Relationship Type="http://schemas.openxmlformats.org/officeDocument/2006/relationships/slide" Target="/ppt/slides/slide6.xml" Id="R54eceabc168e4830" /><Relationship Type="http://schemas.openxmlformats.org/officeDocument/2006/relationships/slide" Target="/ppt/slides/slide7.xml" Id="R393178d63bbb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a37904d60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3d06b22f84469" /><Relationship Type="http://schemas.openxmlformats.org/officeDocument/2006/relationships/theme" Target="/ppt/slideMasters/theme/theme1.xml" Id="R7e2b016fbaad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3d06b22f8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e9edb1df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da9d14491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9b6beb22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f56750a7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ec7c02d9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fd096389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cfaa21f7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BIGERA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68 309 775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17 210 026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EGIDIJUS DIRINGIS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rl@bigera.no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993 140 554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AS</a:t>
            </a:r>
          </a:p>
        </p:txBody>
      </p:sp>
    </p:spTree>
  </p:cSld>
  <p:clrMapOvr>
    <a:masterClrMapping xmlns:a="http://schemas.openxmlformats.org/drawingml/2006/main"/>
  </p:clrMapOvr>
</p:sld>
</file>