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495fdb4cff4d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298ff029b64f97"/>
  </p:sldMasterIdLst>
  <p:sldIdLst>
    <p:sldId xmlns:r="http://schemas.openxmlformats.org/officeDocument/2006/relationships" id="256" r:id="R34c00a8ca44a4bb3"/>
    <p:sldId xmlns:r="http://schemas.openxmlformats.org/officeDocument/2006/relationships" id="257" r:id="R11f4ff647184463e"/>
    <p:sldId xmlns:r="http://schemas.openxmlformats.org/officeDocument/2006/relationships" id="258" r:id="R67aa040a275945d5"/>
    <p:sldId xmlns:r="http://schemas.openxmlformats.org/officeDocument/2006/relationships" id="259" r:id="R3794e4763701438f"/>
    <p:sldId xmlns:r="http://schemas.openxmlformats.org/officeDocument/2006/relationships" id="260" r:id="Reed58c39b4044d40"/>
    <p:sldId xmlns:r="http://schemas.openxmlformats.org/officeDocument/2006/relationships" id="261" r:id="Rf2b72c98249f4a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298ff029b64f97" /><Relationship Type="http://schemas.openxmlformats.org/officeDocument/2006/relationships/slide" Target="/ppt/slides/slide1.xml" Id="R34c00a8ca44a4bb3" /><Relationship Type="http://schemas.openxmlformats.org/officeDocument/2006/relationships/slide" Target="/ppt/slides/slide2.xml" Id="R11f4ff647184463e" /><Relationship Type="http://schemas.openxmlformats.org/officeDocument/2006/relationships/slide" Target="/ppt/slides/slide3.xml" Id="R67aa040a275945d5" /><Relationship Type="http://schemas.openxmlformats.org/officeDocument/2006/relationships/slide" Target="/ppt/slides/slide4.xml" Id="R3794e4763701438f" /><Relationship Type="http://schemas.openxmlformats.org/officeDocument/2006/relationships/slide" Target="/ppt/slides/slide5.xml" Id="Reed58c39b4044d40" /><Relationship Type="http://schemas.openxmlformats.org/officeDocument/2006/relationships/slide" Target="/ppt/slides/slide6.xml" Id="Rf2b72c98249f4a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0410d4c36443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abcaf5f554b2a" /><Relationship Type="http://schemas.openxmlformats.org/officeDocument/2006/relationships/theme" Target="/ppt/slideMasters/theme/theme1.xml" Id="R8633935be92e43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1abcaf5f554b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36d8e5d5d4f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8c8b1026d47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e9c3ac82241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3eb279b7748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c7f2343a648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854cd4aac48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MASTERCC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MASTERCC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MASTERCC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MASTERCC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MASTERCC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MASTERCC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LØNDAL FRODE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MASTERCC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993 147 362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MASTERCC AS</a:t>
            </a:r>
          </a:p>
        </p:txBody>
      </p:sp>
    </p:spTree>
  </p:cSld>
  <p:clrMapOvr>
    <a:masterClrMapping xmlns:a="http://schemas.openxmlformats.org/drawingml/2006/main"/>
  </p:clrMapOvr>
</p:sld>
</file>