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63712e46e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add764fd8d416a"/>
  </p:sldMasterIdLst>
  <p:sldIdLst>
    <p:sldId xmlns:r="http://schemas.openxmlformats.org/officeDocument/2006/relationships" id="256" r:id="Rc6b9059dd7fe47b2"/>
    <p:sldId xmlns:r="http://schemas.openxmlformats.org/officeDocument/2006/relationships" id="257" r:id="Ra1254cc7d1384256"/>
    <p:sldId xmlns:r="http://schemas.openxmlformats.org/officeDocument/2006/relationships" id="258" r:id="R6f6d60d2bc25432f"/>
    <p:sldId xmlns:r="http://schemas.openxmlformats.org/officeDocument/2006/relationships" id="259" r:id="R016e7ccf09ee4f11"/>
    <p:sldId xmlns:r="http://schemas.openxmlformats.org/officeDocument/2006/relationships" id="260" r:id="R91f6247c1daa4c02"/>
    <p:sldId xmlns:r="http://schemas.openxmlformats.org/officeDocument/2006/relationships" id="261" r:id="R4ac0d010d5af40d6"/>
    <p:sldId xmlns:r="http://schemas.openxmlformats.org/officeDocument/2006/relationships" id="262" r:id="Rb72ac70de494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dd764fd8d416a" /><Relationship Type="http://schemas.openxmlformats.org/officeDocument/2006/relationships/slide" Target="/ppt/slides/slide1.xml" Id="Rc6b9059dd7fe47b2" /><Relationship Type="http://schemas.openxmlformats.org/officeDocument/2006/relationships/slide" Target="/ppt/slides/slide2.xml" Id="Ra1254cc7d1384256" /><Relationship Type="http://schemas.openxmlformats.org/officeDocument/2006/relationships/slide" Target="/ppt/slides/slide3.xml" Id="R6f6d60d2bc25432f" /><Relationship Type="http://schemas.openxmlformats.org/officeDocument/2006/relationships/slide" Target="/ppt/slides/slide4.xml" Id="R016e7ccf09ee4f11" /><Relationship Type="http://schemas.openxmlformats.org/officeDocument/2006/relationships/slide" Target="/ppt/slides/slide5.xml" Id="R91f6247c1daa4c02" /><Relationship Type="http://schemas.openxmlformats.org/officeDocument/2006/relationships/slide" Target="/ppt/slides/slide6.xml" Id="R4ac0d010d5af40d6" /><Relationship Type="http://schemas.openxmlformats.org/officeDocument/2006/relationships/slide" Target="/ppt/slides/slide7.xml" Id="Rb72ac70de494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06f7af8c643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2afeaec9d4f51" /><Relationship Type="http://schemas.openxmlformats.org/officeDocument/2006/relationships/theme" Target="/ppt/slideMasters/theme/theme1.xml" Id="R9979a07509bf46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62afeaec9d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e26c0bbf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134391166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d3981ff16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d2a1fd4f9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fca17559247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b8254df10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feed9fa40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FLOTMYRGÅRDEN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FLOTMYRGÅRDEN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FLOTMYRGÅRDEN UTBYGGING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FLOTMYRGÅRDEN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FLOTMYRGÅRDEN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FLOTMYRGÅRDEN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73 731 341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FLOTMYRGÅRDEN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ALLIANCE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FLOTMYRGÅRDEN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993 168 122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FLOTMYRGÅRDEN UTBYGGING AS</a:t>
            </a:r>
          </a:p>
        </p:txBody>
      </p:sp>
    </p:spTree>
  </p:cSld>
  <p:clrMapOvr>
    <a:masterClrMapping xmlns:a="http://schemas.openxmlformats.org/drawingml/2006/main"/>
  </p:clrMapOvr>
</p:sld>
</file>