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74110ae75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6288ab1a24fe1"/>
  </p:sldMasterIdLst>
  <p:sldIdLst>
    <p:sldId xmlns:r="http://schemas.openxmlformats.org/officeDocument/2006/relationships" id="256" r:id="Racf43e09bec54476"/>
    <p:sldId xmlns:r="http://schemas.openxmlformats.org/officeDocument/2006/relationships" id="257" r:id="Rf372dd494430460e"/>
    <p:sldId xmlns:r="http://schemas.openxmlformats.org/officeDocument/2006/relationships" id="258" r:id="Rb5c4d28fb6b241b7"/>
    <p:sldId xmlns:r="http://schemas.openxmlformats.org/officeDocument/2006/relationships" id="259" r:id="Rb90c84ed54014e90"/>
    <p:sldId xmlns:r="http://schemas.openxmlformats.org/officeDocument/2006/relationships" id="260" r:id="Rc649ead76a5a4b23"/>
    <p:sldId xmlns:r="http://schemas.openxmlformats.org/officeDocument/2006/relationships" id="261" r:id="R746d384a5231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6288ab1a24fe1" /><Relationship Type="http://schemas.openxmlformats.org/officeDocument/2006/relationships/slide" Target="/ppt/slides/slide1.xml" Id="Racf43e09bec54476" /><Relationship Type="http://schemas.openxmlformats.org/officeDocument/2006/relationships/slide" Target="/ppt/slides/slide2.xml" Id="Rf372dd494430460e" /><Relationship Type="http://schemas.openxmlformats.org/officeDocument/2006/relationships/slide" Target="/ppt/slides/slide3.xml" Id="Rb5c4d28fb6b241b7" /><Relationship Type="http://schemas.openxmlformats.org/officeDocument/2006/relationships/slide" Target="/ppt/slides/slide4.xml" Id="Rb90c84ed54014e90" /><Relationship Type="http://schemas.openxmlformats.org/officeDocument/2006/relationships/slide" Target="/ppt/slides/slide5.xml" Id="Rc649ead76a5a4b23" /><Relationship Type="http://schemas.openxmlformats.org/officeDocument/2006/relationships/slide" Target="/ppt/slides/slide6.xml" Id="R746d384a5231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a495d9acd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d89a9689e4c3b" /><Relationship Type="http://schemas.openxmlformats.org/officeDocument/2006/relationships/theme" Target="/ppt/slideMasters/theme/theme1.xml" Id="R0f5bcc9e0f7a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d89a9689e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200d79129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90c68d975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c2af4ea49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3f50f1e4e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83a3b5b5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48d656f5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www.regnskapisentrum.no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993 197 076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