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e2351cec1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01a6564aa46fc"/>
  </p:sldMasterIdLst>
  <p:sldIdLst>
    <p:sldId xmlns:r="http://schemas.openxmlformats.org/officeDocument/2006/relationships" id="256" r:id="R9fa5cd8339824389"/>
    <p:sldId xmlns:r="http://schemas.openxmlformats.org/officeDocument/2006/relationships" id="257" r:id="Rddba84388886430d"/>
    <p:sldId xmlns:r="http://schemas.openxmlformats.org/officeDocument/2006/relationships" id="258" r:id="Re4c8942744ba496c"/>
    <p:sldId xmlns:r="http://schemas.openxmlformats.org/officeDocument/2006/relationships" id="259" r:id="R09c98b3d2ad44483"/>
    <p:sldId xmlns:r="http://schemas.openxmlformats.org/officeDocument/2006/relationships" id="260" r:id="R10c753da7af7426b"/>
    <p:sldId xmlns:r="http://schemas.openxmlformats.org/officeDocument/2006/relationships" id="261" r:id="R39a2b08f3d244ed6"/>
    <p:sldId xmlns:r="http://schemas.openxmlformats.org/officeDocument/2006/relationships" id="262" r:id="R66117cb0e1f840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01a6564aa46fc" /><Relationship Type="http://schemas.openxmlformats.org/officeDocument/2006/relationships/slide" Target="/ppt/slides/slide1.xml" Id="R9fa5cd8339824389" /><Relationship Type="http://schemas.openxmlformats.org/officeDocument/2006/relationships/slide" Target="/ppt/slides/slide2.xml" Id="Rddba84388886430d" /><Relationship Type="http://schemas.openxmlformats.org/officeDocument/2006/relationships/slide" Target="/ppt/slides/slide3.xml" Id="Re4c8942744ba496c" /><Relationship Type="http://schemas.openxmlformats.org/officeDocument/2006/relationships/slide" Target="/ppt/slides/slide4.xml" Id="R09c98b3d2ad44483" /><Relationship Type="http://schemas.openxmlformats.org/officeDocument/2006/relationships/slide" Target="/ppt/slides/slide5.xml" Id="R10c753da7af7426b" /><Relationship Type="http://schemas.openxmlformats.org/officeDocument/2006/relationships/slide" Target="/ppt/slides/slide6.xml" Id="R39a2b08f3d244ed6" /><Relationship Type="http://schemas.openxmlformats.org/officeDocument/2006/relationships/slide" Target="/ppt/slides/slide7.xml" Id="R66117cb0e1f840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030159543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7cb1b10294822" /><Relationship Type="http://schemas.openxmlformats.org/officeDocument/2006/relationships/theme" Target="/ppt/slideMasters/theme/theme1.xml" Id="Ra872968c8222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37cb1b1029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f9b6c891b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cd9311776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463a2850c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6c5271d5a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782f2a53d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9781dd5394b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53c3df095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I SENTRUM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I SENTRUM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12 565 844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965 040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5 796 440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www.regnskapisentrum.no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993 197 076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SENTRUM AS</a:t>
            </a:r>
          </a:p>
        </p:txBody>
      </p:sp>
    </p:spTree>
  </p:cSld>
  <p:clrMapOvr>
    <a:masterClrMapping xmlns:a="http://schemas.openxmlformats.org/drawingml/2006/main"/>
  </p:clrMapOvr>
</p:sld>
</file>