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c4c02f2835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31726a9f44eae"/>
  </p:sldMasterIdLst>
  <p:sldIdLst>
    <p:sldId xmlns:r="http://schemas.openxmlformats.org/officeDocument/2006/relationships" id="256" r:id="Ra599b64df3a44a07"/>
    <p:sldId xmlns:r="http://schemas.openxmlformats.org/officeDocument/2006/relationships" id="257" r:id="R77ef857023a94be0"/>
    <p:sldId xmlns:r="http://schemas.openxmlformats.org/officeDocument/2006/relationships" id="258" r:id="Rdf92eee7ba9f4c8c"/>
    <p:sldId xmlns:r="http://schemas.openxmlformats.org/officeDocument/2006/relationships" id="259" r:id="Rfa52d4cfcd984f5d"/>
    <p:sldId xmlns:r="http://schemas.openxmlformats.org/officeDocument/2006/relationships" id="260" r:id="Ra130e82e66bd4827"/>
    <p:sldId xmlns:r="http://schemas.openxmlformats.org/officeDocument/2006/relationships" id="261" r:id="R61910acb6557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31726a9f44eae" /><Relationship Type="http://schemas.openxmlformats.org/officeDocument/2006/relationships/slide" Target="/ppt/slides/slide1.xml" Id="Ra599b64df3a44a07" /><Relationship Type="http://schemas.openxmlformats.org/officeDocument/2006/relationships/slide" Target="/ppt/slides/slide2.xml" Id="R77ef857023a94be0" /><Relationship Type="http://schemas.openxmlformats.org/officeDocument/2006/relationships/slide" Target="/ppt/slides/slide3.xml" Id="Rdf92eee7ba9f4c8c" /><Relationship Type="http://schemas.openxmlformats.org/officeDocument/2006/relationships/slide" Target="/ppt/slides/slide4.xml" Id="Rfa52d4cfcd984f5d" /><Relationship Type="http://schemas.openxmlformats.org/officeDocument/2006/relationships/slide" Target="/ppt/slides/slide5.xml" Id="Ra130e82e66bd4827" /><Relationship Type="http://schemas.openxmlformats.org/officeDocument/2006/relationships/slide" Target="/ppt/slides/slide6.xml" Id="R61910acb6557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cba27e003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d7edd65654b6a" /><Relationship Type="http://schemas.openxmlformats.org/officeDocument/2006/relationships/theme" Target="/ppt/slideMasters/theme/theme1.xml" Id="R668f7930fbaf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d7edd65654b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1d27b8e72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d6e17f43641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99d64582b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036b36e9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2ecc1b254e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205c80ab3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TROPICAL DREAMS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TROPICAL DREAMS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TROPICAL DREAMS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TROPICAL DREAMS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TROPICAL DREAMS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TROPICAL DREAMS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VINDPRO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SVENDHEIM INVESTERING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DAYKIN CATO WILLIAM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EIANE TOR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GEBO INVEST LTD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JOHANNESSEN FRODE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TROPICAL DREAMS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993 200 433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TROPICAL DREAMS AS</a:t>
            </a:r>
          </a:p>
        </p:txBody>
      </p:sp>
    </p:spTree>
  </p:cSld>
  <p:clrMapOvr>
    <a:masterClrMapping xmlns:a="http://schemas.openxmlformats.org/drawingml/2006/main"/>
  </p:clrMapOvr>
</p:sld>
</file>