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ccc8dcd1baf4af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4d4a1fc1de74c37"/>
  </p:sldMasterIdLst>
  <p:sldIdLst>
    <p:sldId xmlns:r="http://schemas.openxmlformats.org/officeDocument/2006/relationships" id="256" r:id="R53a4ec29e74b4f52"/>
    <p:sldId xmlns:r="http://schemas.openxmlformats.org/officeDocument/2006/relationships" id="257" r:id="R9abd751a89bc4d32"/>
    <p:sldId xmlns:r="http://schemas.openxmlformats.org/officeDocument/2006/relationships" id="258" r:id="Rd93742ded14a48d1"/>
    <p:sldId xmlns:r="http://schemas.openxmlformats.org/officeDocument/2006/relationships" id="259" r:id="R0e6445b4cd714ef0"/>
    <p:sldId xmlns:r="http://schemas.openxmlformats.org/officeDocument/2006/relationships" id="260" r:id="R0f1c7dd0bd5647a6"/>
    <p:sldId xmlns:r="http://schemas.openxmlformats.org/officeDocument/2006/relationships" id="261" r:id="Rd3033c04e153439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4d4a1fc1de74c37" /><Relationship Type="http://schemas.openxmlformats.org/officeDocument/2006/relationships/slide" Target="/ppt/slides/slide1.xml" Id="R53a4ec29e74b4f52" /><Relationship Type="http://schemas.openxmlformats.org/officeDocument/2006/relationships/slide" Target="/ppt/slides/slide2.xml" Id="R9abd751a89bc4d32" /><Relationship Type="http://schemas.openxmlformats.org/officeDocument/2006/relationships/slide" Target="/ppt/slides/slide3.xml" Id="Rd93742ded14a48d1" /><Relationship Type="http://schemas.openxmlformats.org/officeDocument/2006/relationships/slide" Target="/ppt/slides/slide4.xml" Id="R0e6445b4cd714ef0" /><Relationship Type="http://schemas.openxmlformats.org/officeDocument/2006/relationships/slide" Target="/ppt/slides/slide5.xml" Id="R0f1c7dd0bd5647a6" /><Relationship Type="http://schemas.openxmlformats.org/officeDocument/2006/relationships/slide" Target="/ppt/slides/slide6.xml" Id="Rd3033c04e153439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4ab01d29954482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52dbff27254071" /><Relationship Type="http://schemas.openxmlformats.org/officeDocument/2006/relationships/theme" Target="/ppt/slideMasters/theme/theme1.xml" Id="R836d5be618c7416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a52dbff2725407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f759d6a086405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232038efd740b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d391bd2c35424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91d98a8391433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6849dd35a84c4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6b8cb6657c49a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GENUS PROFESSIONAL SERVICES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GENUS PROFESSIONAL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GENUS PROFESSIONAL SERVICES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GENUS PROFESSIONAL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GENUS PROFESSIONAL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GENUS PROFESSIONAL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GENUS AS  –  67,0 %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LARSEN SIMEN TORBERG  –  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BØRKE MARTIN ANDREAS  –  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HOLT NINA ELISABETH  –  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LARSEN SIMON  –  2,0 %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MELLA KRISTIAN  –  2,0 %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GENUS PROFESSIONAL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993 200 468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GENUS PROFESSIONAL SERVICES AS</a:t>
            </a:r>
          </a:p>
        </p:txBody>
      </p:sp>
    </p:spTree>
  </p:cSld>
  <p:clrMapOvr>
    <a:masterClrMapping xmlns:a="http://schemas.openxmlformats.org/drawingml/2006/main"/>
  </p:clrMapOvr>
</p:sld>
</file>