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fcccd89c3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d28c825ed424c"/>
  </p:sldMasterIdLst>
  <p:sldIdLst>
    <p:sldId xmlns:r="http://schemas.openxmlformats.org/officeDocument/2006/relationships" id="256" r:id="Rd817541ca5504a37"/>
    <p:sldId xmlns:r="http://schemas.openxmlformats.org/officeDocument/2006/relationships" id="257" r:id="R75e6021c85584061"/>
    <p:sldId xmlns:r="http://schemas.openxmlformats.org/officeDocument/2006/relationships" id="258" r:id="Rb21a35e0844043d8"/>
    <p:sldId xmlns:r="http://schemas.openxmlformats.org/officeDocument/2006/relationships" id="259" r:id="Rb5c5d86c8471481e"/>
    <p:sldId xmlns:r="http://schemas.openxmlformats.org/officeDocument/2006/relationships" id="260" r:id="R976e6640b81b4212"/>
    <p:sldId xmlns:r="http://schemas.openxmlformats.org/officeDocument/2006/relationships" id="261" r:id="R3575f3168dba4914"/>
    <p:sldId xmlns:r="http://schemas.openxmlformats.org/officeDocument/2006/relationships" id="262" r:id="R89c57ad028d4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d28c825ed424c" /><Relationship Type="http://schemas.openxmlformats.org/officeDocument/2006/relationships/slide" Target="/ppt/slides/slide1.xml" Id="Rd817541ca5504a37" /><Relationship Type="http://schemas.openxmlformats.org/officeDocument/2006/relationships/slide" Target="/ppt/slides/slide2.xml" Id="R75e6021c85584061" /><Relationship Type="http://schemas.openxmlformats.org/officeDocument/2006/relationships/slide" Target="/ppt/slides/slide3.xml" Id="Rb21a35e0844043d8" /><Relationship Type="http://schemas.openxmlformats.org/officeDocument/2006/relationships/slide" Target="/ppt/slides/slide4.xml" Id="Rb5c5d86c8471481e" /><Relationship Type="http://schemas.openxmlformats.org/officeDocument/2006/relationships/slide" Target="/ppt/slides/slide5.xml" Id="R976e6640b81b4212" /><Relationship Type="http://schemas.openxmlformats.org/officeDocument/2006/relationships/slide" Target="/ppt/slides/slide6.xml" Id="R3575f3168dba4914" /><Relationship Type="http://schemas.openxmlformats.org/officeDocument/2006/relationships/slide" Target="/ppt/slides/slide7.xml" Id="R89c57ad028d4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a5d4e49fc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60445bde54822" /><Relationship Type="http://schemas.openxmlformats.org/officeDocument/2006/relationships/theme" Target="/ppt/slideMasters/theme/theme1.xml" Id="R9b1e231cba02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60445bde5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40bcfba78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80143ef61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cad3dbc3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602d67d0e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a08b2737e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36581c7d9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ff10d4f4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AKTUELT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AKTUELT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AKTUELT REGNSKAP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AKTUELT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AKTUELT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AKTUELT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5 578 240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9 033 155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AKTUELT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ANNE-LISE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AKTUELT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Kårvågveien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6532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anne-lise@aktueltregnskap.no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www.aktueltregnskap.no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993 215 279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AKTUELT REGNSKAP AS</a:t>
            </a:r>
          </a:p>
        </p:txBody>
      </p:sp>
    </p:spTree>
  </p:cSld>
  <p:clrMapOvr>
    <a:masterClrMapping xmlns:a="http://schemas.openxmlformats.org/drawingml/2006/main"/>
  </p:clrMapOvr>
</p:sld>
</file>