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d6166c24d84a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450cc83b724b3f"/>
  </p:sldMasterIdLst>
  <p:sldIdLst>
    <p:sldId xmlns:r="http://schemas.openxmlformats.org/officeDocument/2006/relationships" id="256" r:id="R4f68619f145e404c"/>
    <p:sldId xmlns:r="http://schemas.openxmlformats.org/officeDocument/2006/relationships" id="257" r:id="R743abae539af4f9e"/>
    <p:sldId xmlns:r="http://schemas.openxmlformats.org/officeDocument/2006/relationships" id="258" r:id="Re6a41bbf66134aee"/>
    <p:sldId xmlns:r="http://schemas.openxmlformats.org/officeDocument/2006/relationships" id="259" r:id="R8e6c8a6dc8a444da"/>
    <p:sldId xmlns:r="http://schemas.openxmlformats.org/officeDocument/2006/relationships" id="260" r:id="R1f7502e3a96f4438"/>
    <p:sldId xmlns:r="http://schemas.openxmlformats.org/officeDocument/2006/relationships" id="261" r:id="R6cc22228c64e420c"/>
    <p:sldId xmlns:r="http://schemas.openxmlformats.org/officeDocument/2006/relationships" id="262" r:id="Rb0066beef8e849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50cc83b724b3f" /><Relationship Type="http://schemas.openxmlformats.org/officeDocument/2006/relationships/slide" Target="/ppt/slides/slide1.xml" Id="R4f68619f145e404c" /><Relationship Type="http://schemas.openxmlformats.org/officeDocument/2006/relationships/slide" Target="/ppt/slides/slide2.xml" Id="R743abae539af4f9e" /><Relationship Type="http://schemas.openxmlformats.org/officeDocument/2006/relationships/slide" Target="/ppt/slides/slide3.xml" Id="Re6a41bbf66134aee" /><Relationship Type="http://schemas.openxmlformats.org/officeDocument/2006/relationships/slide" Target="/ppt/slides/slide4.xml" Id="R8e6c8a6dc8a444da" /><Relationship Type="http://schemas.openxmlformats.org/officeDocument/2006/relationships/slide" Target="/ppt/slides/slide5.xml" Id="R1f7502e3a96f4438" /><Relationship Type="http://schemas.openxmlformats.org/officeDocument/2006/relationships/slide" Target="/ppt/slides/slide6.xml" Id="R6cc22228c64e420c" /><Relationship Type="http://schemas.openxmlformats.org/officeDocument/2006/relationships/slide" Target="/ppt/slides/slide7.xml" Id="Rb0066beef8e849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b3a0ffff841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e43f7c5ac40f2" /><Relationship Type="http://schemas.openxmlformats.org/officeDocument/2006/relationships/theme" Target="/ppt/slideMasters/theme/theme1.xml" Id="Re253c37289f9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8e43f7c5ac40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4756d162b49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c5a7e74a447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f762adb7947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a64f804e6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450b6a03845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7e060e0774c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1d64bf068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HAGBARTH SCHJØTT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HAGBARTH SCHJØTT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−472 988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23 402 390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26 481 848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HAGBARTH EMIL NORDBERG FALSTER-SCHJØTT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Stålfjæra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trestandard@trestandard.no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993 235 113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