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f30b65e3442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686b4e76834fe6"/>
  </p:sldMasterIdLst>
  <p:sldIdLst>
    <p:sldId xmlns:r="http://schemas.openxmlformats.org/officeDocument/2006/relationships" id="256" r:id="R2194df216a814e65"/>
    <p:sldId xmlns:r="http://schemas.openxmlformats.org/officeDocument/2006/relationships" id="257" r:id="Rf19b4adaa5414fc1"/>
    <p:sldId xmlns:r="http://schemas.openxmlformats.org/officeDocument/2006/relationships" id="258" r:id="Rb6f1944cf4074060"/>
    <p:sldId xmlns:r="http://schemas.openxmlformats.org/officeDocument/2006/relationships" id="259" r:id="R67924afd4d834574"/>
    <p:sldId xmlns:r="http://schemas.openxmlformats.org/officeDocument/2006/relationships" id="260" r:id="R364c007a190d44a8"/>
    <p:sldId xmlns:r="http://schemas.openxmlformats.org/officeDocument/2006/relationships" id="261" r:id="R77bd5393d7cb4d61"/>
    <p:sldId xmlns:r="http://schemas.openxmlformats.org/officeDocument/2006/relationships" id="262" r:id="R216d5649cebb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86b4e76834fe6" /><Relationship Type="http://schemas.openxmlformats.org/officeDocument/2006/relationships/slide" Target="/ppt/slides/slide1.xml" Id="R2194df216a814e65" /><Relationship Type="http://schemas.openxmlformats.org/officeDocument/2006/relationships/slide" Target="/ppt/slides/slide2.xml" Id="Rf19b4adaa5414fc1" /><Relationship Type="http://schemas.openxmlformats.org/officeDocument/2006/relationships/slide" Target="/ppt/slides/slide3.xml" Id="Rb6f1944cf4074060" /><Relationship Type="http://schemas.openxmlformats.org/officeDocument/2006/relationships/slide" Target="/ppt/slides/slide4.xml" Id="R67924afd4d834574" /><Relationship Type="http://schemas.openxmlformats.org/officeDocument/2006/relationships/slide" Target="/ppt/slides/slide5.xml" Id="R364c007a190d44a8" /><Relationship Type="http://schemas.openxmlformats.org/officeDocument/2006/relationships/slide" Target="/ppt/slides/slide6.xml" Id="R77bd5393d7cb4d61" /><Relationship Type="http://schemas.openxmlformats.org/officeDocument/2006/relationships/slide" Target="/ppt/slides/slide7.xml" Id="R216d5649cebb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aca0dc2bd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d5aa71a484507" /><Relationship Type="http://schemas.openxmlformats.org/officeDocument/2006/relationships/theme" Target="/ppt/slideMasters/theme/theme1.xml" Id="Rf8b9a1c4e81f41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5d5aa71a4845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8679c2eba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86fe3d5c84d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879c60f8d45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5f859366c40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f998e95404b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033dffa8b49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fbfd2dc0d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HAGBARTH SCHJØTT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HAGBARTH SCHJØTT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24 482 011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SCHJØTT HAGBARTH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trestandard@trestandard.no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