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ca695ef0404d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b38824b6747a8"/>
  </p:sldMasterIdLst>
  <p:sldIdLst>
    <p:sldId xmlns:r="http://schemas.openxmlformats.org/officeDocument/2006/relationships" id="256" r:id="R72494eb596284a18"/>
    <p:sldId xmlns:r="http://schemas.openxmlformats.org/officeDocument/2006/relationships" id="257" r:id="R62d4275e2c36471e"/>
    <p:sldId xmlns:r="http://schemas.openxmlformats.org/officeDocument/2006/relationships" id="258" r:id="R93841fa1effd4d0c"/>
    <p:sldId xmlns:r="http://schemas.openxmlformats.org/officeDocument/2006/relationships" id="259" r:id="Rd5e1dc91ae1a43e8"/>
    <p:sldId xmlns:r="http://schemas.openxmlformats.org/officeDocument/2006/relationships" id="260" r:id="R6564fd1ce499448c"/>
    <p:sldId xmlns:r="http://schemas.openxmlformats.org/officeDocument/2006/relationships" id="261" r:id="R5310867805d54475"/>
    <p:sldId xmlns:r="http://schemas.openxmlformats.org/officeDocument/2006/relationships" id="262" r:id="Rac3f880ca52046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b38824b6747a8" /><Relationship Type="http://schemas.openxmlformats.org/officeDocument/2006/relationships/slide" Target="/ppt/slides/slide1.xml" Id="R72494eb596284a18" /><Relationship Type="http://schemas.openxmlformats.org/officeDocument/2006/relationships/slide" Target="/ppt/slides/slide2.xml" Id="R62d4275e2c36471e" /><Relationship Type="http://schemas.openxmlformats.org/officeDocument/2006/relationships/slide" Target="/ppt/slides/slide3.xml" Id="R93841fa1effd4d0c" /><Relationship Type="http://schemas.openxmlformats.org/officeDocument/2006/relationships/slide" Target="/ppt/slides/slide4.xml" Id="Rd5e1dc91ae1a43e8" /><Relationship Type="http://schemas.openxmlformats.org/officeDocument/2006/relationships/slide" Target="/ppt/slides/slide5.xml" Id="R6564fd1ce499448c" /><Relationship Type="http://schemas.openxmlformats.org/officeDocument/2006/relationships/slide" Target="/ppt/slides/slide6.xml" Id="R5310867805d54475" /><Relationship Type="http://schemas.openxmlformats.org/officeDocument/2006/relationships/slide" Target="/ppt/slides/slide7.xml" Id="Rac3f880ca52046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c6be2256648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b2553d1ad4b21" /><Relationship Type="http://schemas.openxmlformats.org/officeDocument/2006/relationships/theme" Target="/ppt/slideMasters/theme/theme1.xml" Id="R442a66b9430d47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5b2553d1ad4b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50d734c3f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54ab4cda944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886a631f24e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fd46c9e0746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dc50a53534c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e5a486f2547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b992de94d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170 049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10 426 370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TVENGE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TVEMAR AS</a:t>
            </a:r>
          </a:p>
        </p:txBody>
      </p:sp>
    </p:spTree>
  </p:cSld>
  <p:clrMapOvr>
    <a:masterClrMapping xmlns:a="http://schemas.openxmlformats.org/drawingml/2006/main"/>
  </p:clrMapOvr>
</p:sld>
</file>