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e0057740284a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f7769a52da4b6b"/>
  </p:sldMasterIdLst>
  <p:sldIdLst>
    <p:sldId xmlns:r="http://schemas.openxmlformats.org/officeDocument/2006/relationships" id="256" r:id="R6c71ea01f02841a8"/>
    <p:sldId xmlns:r="http://schemas.openxmlformats.org/officeDocument/2006/relationships" id="257" r:id="R443aceb7a2b54b85"/>
    <p:sldId xmlns:r="http://schemas.openxmlformats.org/officeDocument/2006/relationships" id="258" r:id="Rc1cbbbfd86534938"/>
    <p:sldId xmlns:r="http://schemas.openxmlformats.org/officeDocument/2006/relationships" id="259" r:id="R1c46c886d342409f"/>
    <p:sldId xmlns:r="http://schemas.openxmlformats.org/officeDocument/2006/relationships" id="260" r:id="R306e239935264a27"/>
    <p:sldId xmlns:r="http://schemas.openxmlformats.org/officeDocument/2006/relationships" id="261" r:id="Rc6fa05135e2442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f7769a52da4b6b" /><Relationship Type="http://schemas.openxmlformats.org/officeDocument/2006/relationships/slide" Target="/ppt/slides/slide1.xml" Id="R6c71ea01f02841a8" /><Relationship Type="http://schemas.openxmlformats.org/officeDocument/2006/relationships/slide" Target="/ppt/slides/slide2.xml" Id="R443aceb7a2b54b85" /><Relationship Type="http://schemas.openxmlformats.org/officeDocument/2006/relationships/slide" Target="/ppt/slides/slide3.xml" Id="Rc1cbbbfd86534938" /><Relationship Type="http://schemas.openxmlformats.org/officeDocument/2006/relationships/slide" Target="/ppt/slides/slide4.xml" Id="R1c46c886d342409f" /><Relationship Type="http://schemas.openxmlformats.org/officeDocument/2006/relationships/slide" Target="/ppt/slides/slide5.xml" Id="R306e239935264a27" /><Relationship Type="http://schemas.openxmlformats.org/officeDocument/2006/relationships/slide" Target="/ppt/slides/slide6.xml" Id="Rc6fa05135e2442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65627494e48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e70c7ea5d41d8" /><Relationship Type="http://schemas.openxmlformats.org/officeDocument/2006/relationships/theme" Target="/ppt/slideMasters/theme/theme1.xml" Id="Ra2b018ad97de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5e70c7ea5d41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59457176b47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c7c37f817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54951025c4d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86e439a514f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2f6560bae4a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4a13d0fd941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RIISNES EGIL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993 237 264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TURNVEST AS</a:t>
            </a:r>
          </a:p>
        </p:txBody>
      </p:sp>
    </p:spTree>
  </p:cSld>
  <p:clrMapOvr>
    <a:masterClrMapping xmlns:a="http://schemas.openxmlformats.org/drawingml/2006/main"/>
  </p:clrMapOvr>
</p:sld>
</file>