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851d0d9e534b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a2bb52a3b74fc9"/>
  </p:sldMasterIdLst>
  <p:sldIdLst>
    <p:sldId xmlns:r="http://schemas.openxmlformats.org/officeDocument/2006/relationships" id="256" r:id="Rec2e3a99f2a74816"/>
    <p:sldId xmlns:r="http://schemas.openxmlformats.org/officeDocument/2006/relationships" id="257" r:id="R0c931f18da7b4d9b"/>
    <p:sldId xmlns:r="http://schemas.openxmlformats.org/officeDocument/2006/relationships" id="258" r:id="Rfbff0d268bab4487"/>
    <p:sldId xmlns:r="http://schemas.openxmlformats.org/officeDocument/2006/relationships" id="259" r:id="R7c19c736818c49ef"/>
    <p:sldId xmlns:r="http://schemas.openxmlformats.org/officeDocument/2006/relationships" id="260" r:id="Rc9cf1c8212e345d6"/>
    <p:sldId xmlns:r="http://schemas.openxmlformats.org/officeDocument/2006/relationships" id="261" r:id="Rdd19e89ca36b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2bb52a3b74fc9" /><Relationship Type="http://schemas.openxmlformats.org/officeDocument/2006/relationships/slide" Target="/ppt/slides/slide1.xml" Id="Rec2e3a99f2a74816" /><Relationship Type="http://schemas.openxmlformats.org/officeDocument/2006/relationships/slide" Target="/ppt/slides/slide2.xml" Id="R0c931f18da7b4d9b" /><Relationship Type="http://schemas.openxmlformats.org/officeDocument/2006/relationships/slide" Target="/ppt/slides/slide3.xml" Id="Rfbff0d268bab4487" /><Relationship Type="http://schemas.openxmlformats.org/officeDocument/2006/relationships/slide" Target="/ppt/slides/slide4.xml" Id="R7c19c736818c49ef" /><Relationship Type="http://schemas.openxmlformats.org/officeDocument/2006/relationships/slide" Target="/ppt/slides/slide5.xml" Id="Rc9cf1c8212e345d6" /><Relationship Type="http://schemas.openxmlformats.org/officeDocument/2006/relationships/slide" Target="/ppt/slides/slide6.xml" Id="Rdd19e89ca36b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a371147c9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ef939ffb1449b" /><Relationship Type="http://schemas.openxmlformats.org/officeDocument/2006/relationships/theme" Target="/ppt/slideMasters/theme/theme1.xml" Id="R7d63efe35b7a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0ef939ffb1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2b479d267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e0c6f21ba4b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cba642d064f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1e50fbe6041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f96903d9e4e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db5fa6ac24d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AREDO FOR BUSINESS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AREDO FOR BUSINESS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AREDO FOR BUSINESS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AREDO FOR BUSINESS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AREDO FOR BUSINESS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AREDO FOR BUSINESS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AREDO HOLDING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AREDO FOR BUSINESS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993 243 248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AREDO FOR BUSINESS LTD</a:t>
            </a:r>
          </a:p>
        </p:txBody>
      </p:sp>
    </p:spTree>
  </p:cSld>
  <p:clrMapOvr>
    <a:masterClrMapping xmlns:a="http://schemas.openxmlformats.org/drawingml/2006/main"/>
  </p:clrMapOvr>
</p:sld>
</file>