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4bf733bc1f44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a36f7f77974c21"/>
  </p:sldMasterIdLst>
  <p:sldIdLst>
    <p:sldId xmlns:r="http://schemas.openxmlformats.org/officeDocument/2006/relationships" id="256" r:id="R952fa5783afc451a"/>
    <p:sldId xmlns:r="http://schemas.openxmlformats.org/officeDocument/2006/relationships" id="257" r:id="Rbdb80a8671be4e12"/>
    <p:sldId xmlns:r="http://schemas.openxmlformats.org/officeDocument/2006/relationships" id="258" r:id="R8e82690915224c77"/>
    <p:sldId xmlns:r="http://schemas.openxmlformats.org/officeDocument/2006/relationships" id="259" r:id="R595560c79ee14a5e"/>
    <p:sldId xmlns:r="http://schemas.openxmlformats.org/officeDocument/2006/relationships" id="260" r:id="Rbfc34aa629fe4aa0"/>
    <p:sldId xmlns:r="http://schemas.openxmlformats.org/officeDocument/2006/relationships" id="261" r:id="R407e5c71932f4c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a36f7f77974c21" /><Relationship Type="http://schemas.openxmlformats.org/officeDocument/2006/relationships/slide" Target="/ppt/slides/slide1.xml" Id="R952fa5783afc451a" /><Relationship Type="http://schemas.openxmlformats.org/officeDocument/2006/relationships/slide" Target="/ppt/slides/slide2.xml" Id="Rbdb80a8671be4e12" /><Relationship Type="http://schemas.openxmlformats.org/officeDocument/2006/relationships/slide" Target="/ppt/slides/slide3.xml" Id="R8e82690915224c77" /><Relationship Type="http://schemas.openxmlformats.org/officeDocument/2006/relationships/slide" Target="/ppt/slides/slide4.xml" Id="R595560c79ee14a5e" /><Relationship Type="http://schemas.openxmlformats.org/officeDocument/2006/relationships/slide" Target="/ppt/slides/slide5.xml" Id="Rbfc34aa629fe4aa0" /><Relationship Type="http://schemas.openxmlformats.org/officeDocument/2006/relationships/slide" Target="/ppt/slides/slide6.xml" Id="R407e5c71932f4c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f0b6ab532146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387a5043446d4" /><Relationship Type="http://schemas.openxmlformats.org/officeDocument/2006/relationships/theme" Target="/ppt/slideMasters/theme/theme1.xml" Id="Rc50a0c9a87944e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b387a5043446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e97894463a4d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d5bc6c206944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d80c720d541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cd12df3fc4e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a50b8873a246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997209970e4d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KVIKNE BRIDGEKLUBB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KVIKNE BRIDGEKLUBB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KVIKNE BRIDGEKLUBB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KVIKNE BRIDGEKLUBB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KVIKNE BRIDGEKLUBB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KVIKNE BRIDGEKLUBB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Frode Flaa, Frengstadhaugen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2512 Kvikne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jankarstensen@gmail.com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www.nbfosterdal.no/kvikne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993 244 422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KVIKNE BRIDGEKLUBB</a:t>
            </a:r>
          </a:p>
        </p:txBody>
      </p:sp>
    </p:spTree>
  </p:cSld>
  <p:clrMapOvr>
    <a:masterClrMapping xmlns:a="http://schemas.openxmlformats.org/drawingml/2006/main"/>
  </p:clrMapOvr>
</p:sld>
</file>