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af65f59fe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63c961a864f27"/>
  </p:sldMasterIdLst>
  <p:sldIdLst>
    <p:sldId xmlns:r="http://schemas.openxmlformats.org/officeDocument/2006/relationships" id="256" r:id="Rc33e8c8f2c79481e"/>
    <p:sldId xmlns:r="http://schemas.openxmlformats.org/officeDocument/2006/relationships" id="257" r:id="R8d8fff32f7814078"/>
    <p:sldId xmlns:r="http://schemas.openxmlformats.org/officeDocument/2006/relationships" id="258" r:id="Rcbd734e0648e4c3e"/>
    <p:sldId xmlns:r="http://schemas.openxmlformats.org/officeDocument/2006/relationships" id="259" r:id="R68615daffabd4016"/>
    <p:sldId xmlns:r="http://schemas.openxmlformats.org/officeDocument/2006/relationships" id="260" r:id="R4a06544aab77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63c961a864f27" /><Relationship Type="http://schemas.openxmlformats.org/officeDocument/2006/relationships/slide" Target="/ppt/slides/slide1.xml" Id="Rc33e8c8f2c79481e" /><Relationship Type="http://schemas.openxmlformats.org/officeDocument/2006/relationships/slide" Target="/ppt/slides/slide2.xml" Id="R8d8fff32f7814078" /><Relationship Type="http://schemas.openxmlformats.org/officeDocument/2006/relationships/slide" Target="/ppt/slides/slide3.xml" Id="Rcbd734e0648e4c3e" /><Relationship Type="http://schemas.openxmlformats.org/officeDocument/2006/relationships/slide" Target="/ppt/slides/slide4.xml" Id="R68615daffabd4016" /><Relationship Type="http://schemas.openxmlformats.org/officeDocument/2006/relationships/slide" Target="/ppt/slides/slide5.xml" Id="R4a06544aab77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ab6838619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ede3dedf422a" /><Relationship Type="http://schemas.openxmlformats.org/officeDocument/2006/relationships/theme" Target="/ppt/slideMasters/theme/theme1.xml" Id="Rf0cbeba7499f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1ede3dedf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786bfbe0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99462664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7bbcca88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c21239d6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faa5a122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KVIKNE BRIDGEKLUBB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 BRIDGEKLUBB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KVIKNE BRIDGEKLUBB ble etablert [år] og holder til i Kvikne.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 BRIDGEKLUBB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 BRIDGEKLUBB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 BRIDGEKLUBB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Flaa, Frengstadhaugen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2512 Kvikne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jankarstensen@gmail.com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www.nbfosterdal.no/kvikne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993 244 422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 BRIDGEKLUBB</a:t>
            </a:r>
          </a:p>
        </p:txBody>
      </p:sp>
    </p:spTree>
  </p:cSld>
  <p:clrMapOvr>
    <a:masterClrMapping xmlns:a="http://schemas.openxmlformats.org/drawingml/2006/main"/>
  </p:clrMapOvr>
</p:sld>
</file>