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6ba110ec0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dd35e9e9d4405"/>
  </p:sldMasterIdLst>
  <p:sldIdLst>
    <p:sldId xmlns:r="http://schemas.openxmlformats.org/officeDocument/2006/relationships" id="256" r:id="R766d4bfcd34e4abd"/>
    <p:sldId xmlns:r="http://schemas.openxmlformats.org/officeDocument/2006/relationships" id="257" r:id="R6d767bac243942af"/>
    <p:sldId xmlns:r="http://schemas.openxmlformats.org/officeDocument/2006/relationships" id="258" r:id="Ra2a140ddce984062"/>
    <p:sldId xmlns:r="http://schemas.openxmlformats.org/officeDocument/2006/relationships" id="259" r:id="R550adb790c484f7c"/>
    <p:sldId xmlns:r="http://schemas.openxmlformats.org/officeDocument/2006/relationships" id="260" r:id="R5222e593d62e4e3f"/>
    <p:sldId xmlns:r="http://schemas.openxmlformats.org/officeDocument/2006/relationships" id="261" r:id="Re4393aebd5f5402a"/>
    <p:sldId xmlns:r="http://schemas.openxmlformats.org/officeDocument/2006/relationships" id="262" r:id="R42930356377d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dd35e9e9d4405" /><Relationship Type="http://schemas.openxmlformats.org/officeDocument/2006/relationships/slide" Target="/ppt/slides/slide1.xml" Id="R766d4bfcd34e4abd" /><Relationship Type="http://schemas.openxmlformats.org/officeDocument/2006/relationships/slide" Target="/ppt/slides/slide2.xml" Id="R6d767bac243942af" /><Relationship Type="http://schemas.openxmlformats.org/officeDocument/2006/relationships/slide" Target="/ppt/slides/slide3.xml" Id="Ra2a140ddce984062" /><Relationship Type="http://schemas.openxmlformats.org/officeDocument/2006/relationships/slide" Target="/ppt/slides/slide4.xml" Id="R550adb790c484f7c" /><Relationship Type="http://schemas.openxmlformats.org/officeDocument/2006/relationships/slide" Target="/ppt/slides/slide5.xml" Id="R5222e593d62e4e3f" /><Relationship Type="http://schemas.openxmlformats.org/officeDocument/2006/relationships/slide" Target="/ppt/slides/slide6.xml" Id="Re4393aebd5f5402a" /><Relationship Type="http://schemas.openxmlformats.org/officeDocument/2006/relationships/slide" Target="/ppt/slides/slide7.xml" Id="R42930356377d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18dafa5c9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bd9d209649a6" /><Relationship Type="http://schemas.openxmlformats.org/officeDocument/2006/relationships/theme" Target="/ppt/slideMasters/theme/theme1.xml" Id="R4fe813ac27bb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3bd9d2096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a8df8894b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46f998fa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73a5726b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20f03614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4de3fad8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77476b7e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6ed16fd2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BRÅSTAD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17 307 901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17 314 778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RIBE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SOLFRID RIBE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CECILIE RIBE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CHRISTOFFER RIBE  –  12,1 %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993 265 608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BRÅSTAD AS</a:t>
            </a:r>
          </a:p>
        </p:txBody>
      </p:sp>
    </p:spTree>
  </p:cSld>
  <p:clrMapOvr>
    <a:masterClrMapping xmlns:a="http://schemas.openxmlformats.org/drawingml/2006/main"/>
  </p:clrMapOvr>
</p:sld>
</file>