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c1433be74043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c1e5f46c8c4d97"/>
  </p:sldMasterIdLst>
  <p:sldIdLst>
    <p:sldId xmlns:r="http://schemas.openxmlformats.org/officeDocument/2006/relationships" id="256" r:id="R31cc74b7ebe54c69"/>
    <p:sldId xmlns:r="http://schemas.openxmlformats.org/officeDocument/2006/relationships" id="257" r:id="R240c21fc35f54e3d"/>
    <p:sldId xmlns:r="http://schemas.openxmlformats.org/officeDocument/2006/relationships" id="258" r:id="Rea61a956a3754a75"/>
    <p:sldId xmlns:r="http://schemas.openxmlformats.org/officeDocument/2006/relationships" id="259" r:id="Rcf0685e31b9548a1"/>
    <p:sldId xmlns:r="http://schemas.openxmlformats.org/officeDocument/2006/relationships" id="260" r:id="Rfdd621d96fb04ca0"/>
    <p:sldId xmlns:r="http://schemas.openxmlformats.org/officeDocument/2006/relationships" id="261" r:id="Recd619cf88fe49f3"/>
    <p:sldId xmlns:r="http://schemas.openxmlformats.org/officeDocument/2006/relationships" id="262" r:id="R1b93e68ab65f49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c1e5f46c8c4d97" /><Relationship Type="http://schemas.openxmlformats.org/officeDocument/2006/relationships/slide" Target="/ppt/slides/slide1.xml" Id="R31cc74b7ebe54c69" /><Relationship Type="http://schemas.openxmlformats.org/officeDocument/2006/relationships/slide" Target="/ppt/slides/slide2.xml" Id="R240c21fc35f54e3d" /><Relationship Type="http://schemas.openxmlformats.org/officeDocument/2006/relationships/slide" Target="/ppt/slides/slide3.xml" Id="Rea61a956a3754a75" /><Relationship Type="http://schemas.openxmlformats.org/officeDocument/2006/relationships/slide" Target="/ppt/slides/slide4.xml" Id="Rcf0685e31b9548a1" /><Relationship Type="http://schemas.openxmlformats.org/officeDocument/2006/relationships/slide" Target="/ppt/slides/slide5.xml" Id="Rfdd621d96fb04ca0" /><Relationship Type="http://schemas.openxmlformats.org/officeDocument/2006/relationships/slide" Target="/ppt/slides/slide6.xml" Id="Recd619cf88fe49f3" /><Relationship Type="http://schemas.openxmlformats.org/officeDocument/2006/relationships/slide" Target="/ppt/slides/slide7.xml" Id="R1b93e68ab65f49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c3e6b6d56848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4a2f76ce14bed" /><Relationship Type="http://schemas.openxmlformats.org/officeDocument/2006/relationships/theme" Target="/ppt/slideMasters/theme/theme1.xml" Id="R901b09ac05cd41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44a2f76ce14b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53679b5df4d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a166eaf4f40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4ce42409148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a8aef60c040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b857e8d4d43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59c5affd84b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3fbee4ad64d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STOFI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STOFI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STOFI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STOFI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STOFI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STOFI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−36 528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2 564 872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3 205 180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STOFI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MAST HOLDING AS  –  45,2 %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MIKAL AS  –  41,0 %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 BERGESEN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KLAUS ØSTERVOLD  –  4,8 %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STOFI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993 269 158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STOFI AS</a:t>
            </a:r>
          </a:p>
        </p:txBody>
      </p:sp>
    </p:spTree>
  </p:cSld>
  <p:clrMapOvr>
    <a:masterClrMapping xmlns:a="http://schemas.openxmlformats.org/drawingml/2006/main"/>
  </p:clrMapOvr>
</p:sld>
</file>