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3357136e9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8506428154056"/>
  </p:sldMasterIdLst>
  <p:sldIdLst>
    <p:sldId xmlns:r="http://schemas.openxmlformats.org/officeDocument/2006/relationships" id="256" r:id="R35d3d2dfb357458d"/>
    <p:sldId xmlns:r="http://schemas.openxmlformats.org/officeDocument/2006/relationships" id="257" r:id="R092c5026f1c74ebb"/>
    <p:sldId xmlns:r="http://schemas.openxmlformats.org/officeDocument/2006/relationships" id="258" r:id="Re69ac756fac04205"/>
    <p:sldId xmlns:r="http://schemas.openxmlformats.org/officeDocument/2006/relationships" id="259" r:id="R6e7159744cab4722"/>
    <p:sldId xmlns:r="http://schemas.openxmlformats.org/officeDocument/2006/relationships" id="260" r:id="R8fdc63017c0c44fc"/>
    <p:sldId xmlns:r="http://schemas.openxmlformats.org/officeDocument/2006/relationships" id="261" r:id="R2b0b64b5e4c849f2"/>
    <p:sldId xmlns:r="http://schemas.openxmlformats.org/officeDocument/2006/relationships" id="262" r:id="Rbc72da261e1d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8506428154056" /><Relationship Type="http://schemas.openxmlformats.org/officeDocument/2006/relationships/slide" Target="/ppt/slides/slide1.xml" Id="R35d3d2dfb357458d" /><Relationship Type="http://schemas.openxmlformats.org/officeDocument/2006/relationships/slide" Target="/ppt/slides/slide2.xml" Id="R092c5026f1c74ebb" /><Relationship Type="http://schemas.openxmlformats.org/officeDocument/2006/relationships/slide" Target="/ppt/slides/slide3.xml" Id="Re69ac756fac04205" /><Relationship Type="http://schemas.openxmlformats.org/officeDocument/2006/relationships/slide" Target="/ppt/slides/slide4.xml" Id="R6e7159744cab4722" /><Relationship Type="http://schemas.openxmlformats.org/officeDocument/2006/relationships/slide" Target="/ppt/slides/slide5.xml" Id="R8fdc63017c0c44fc" /><Relationship Type="http://schemas.openxmlformats.org/officeDocument/2006/relationships/slide" Target="/ppt/slides/slide6.xml" Id="R2b0b64b5e4c849f2" /><Relationship Type="http://schemas.openxmlformats.org/officeDocument/2006/relationships/slide" Target="/ppt/slides/slide7.xml" Id="Rbc72da261e1d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37178c36f47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889e5d4a04432" /><Relationship Type="http://schemas.openxmlformats.org/officeDocument/2006/relationships/theme" Target="/ppt/slideMasters/theme/theme1.xml" Id="Rbbfa602481f9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889e5d4a0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3600cc0a544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e5156f7ab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3e28c0be144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2c49c7c0d4a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23d42485848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d4198cc214e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a41ac0469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MOCCA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MOCCA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−610 210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5 511 482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40 473 002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57 936 271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KRISTOFER REITEN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REITEN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SAXEGAARD REITEN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KRISTOFER REITEN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993 270 547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