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fea04fb9614d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33fdf1dc444e81"/>
  </p:sldMasterIdLst>
  <p:sldIdLst>
    <p:sldId xmlns:r="http://schemas.openxmlformats.org/officeDocument/2006/relationships" id="256" r:id="R3089153805974fb3"/>
    <p:sldId xmlns:r="http://schemas.openxmlformats.org/officeDocument/2006/relationships" id="257" r:id="R092d6032fd03488f"/>
    <p:sldId xmlns:r="http://schemas.openxmlformats.org/officeDocument/2006/relationships" id="258" r:id="R99ce574205bb43a6"/>
    <p:sldId xmlns:r="http://schemas.openxmlformats.org/officeDocument/2006/relationships" id="259" r:id="Rc5b0104719be460d"/>
    <p:sldId xmlns:r="http://schemas.openxmlformats.org/officeDocument/2006/relationships" id="260" r:id="R997fae43c82b424f"/>
    <p:sldId xmlns:r="http://schemas.openxmlformats.org/officeDocument/2006/relationships" id="261" r:id="Recadb2359f9548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33fdf1dc444e81" /><Relationship Type="http://schemas.openxmlformats.org/officeDocument/2006/relationships/slide" Target="/ppt/slides/slide1.xml" Id="R3089153805974fb3" /><Relationship Type="http://schemas.openxmlformats.org/officeDocument/2006/relationships/slide" Target="/ppt/slides/slide2.xml" Id="R092d6032fd03488f" /><Relationship Type="http://schemas.openxmlformats.org/officeDocument/2006/relationships/slide" Target="/ppt/slides/slide3.xml" Id="R99ce574205bb43a6" /><Relationship Type="http://schemas.openxmlformats.org/officeDocument/2006/relationships/slide" Target="/ppt/slides/slide4.xml" Id="Rc5b0104719be460d" /><Relationship Type="http://schemas.openxmlformats.org/officeDocument/2006/relationships/slide" Target="/ppt/slides/slide5.xml" Id="R997fae43c82b424f" /><Relationship Type="http://schemas.openxmlformats.org/officeDocument/2006/relationships/slide" Target="/ppt/slides/slide6.xml" Id="Recadb2359f9548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5a64ce3ad744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426bfbe2ee41de" /><Relationship Type="http://schemas.openxmlformats.org/officeDocument/2006/relationships/theme" Target="/ppt/slideMasters/theme/theme1.xml" Id="R99761c17150945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426bfbe2ee41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f11614691245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6f92bb9caf4b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96a2469c4e44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fefa76cac346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fc27d9e90342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41c1882e7e43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C.F. REGNSKAP Cato Støbakk Fostervoll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C.F. REGNSKAP Cato Støbakk Fostervoll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C.F. REGNSKAP Cato Støbakk Fostervoll ble etablert [år] og holder til i Åndalsnes.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C.F. REGNSKAP Cato Støbakk Fostervoll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C.F. REGNSKAP Cato Støbakk Fostervoll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C.F. REGNSKAP Cato Støbakk Fostervoll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442 081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361 530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361 853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574 485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609 020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C.F. REGNSKAP Cato Støbakk Fostervoll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Jernbanegata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6300 Åndalsnes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catosfo@online.no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993 274 933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C.F. REGNSKAP Cato Støbakk Fostervoll</a:t>
            </a:r>
          </a:p>
        </p:txBody>
      </p:sp>
    </p:spTree>
  </p:cSld>
  <p:clrMapOvr>
    <a:masterClrMapping xmlns:a="http://schemas.openxmlformats.org/drawingml/2006/main"/>
  </p:clrMapOvr>
</p:sld>
</file>