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4d30ceb23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e980fa26148a3"/>
  </p:sldMasterIdLst>
  <p:sldIdLst>
    <p:sldId xmlns:r="http://schemas.openxmlformats.org/officeDocument/2006/relationships" id="256" r:id="R980471f900ad42ec"/>
    <p:sldId xmlns:r="http://schemas.openxmlformats.org/officeDocument/2006/relationships" id="257" r:id="R5eee174576754337"/>
    <p:sldId xmlns:r="http://schemas.openxmlformats.org/officeDocument/2006/relationships" id="258" r:id="R2bdae7e27e72427c"/>
    <p:sldId xmlns:r="http://schemas.openxmlformats.org/officeDocument/2006/relationships" id="259" r:id="R9741a8b4028a4a13"/>
    <p:sldId xmlns:r="http://schemas.openxmlformats.org/officeDocument/2006/relationships" id="260" r:id="R5df1d8acb95f490a"/>
    <p:sldId xmlns:r="http://schemas.openxmlformats.org/officeDocument/2006/relationships" id="261" r:id="Rb333e8ef3640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e980fa26148a3" /><Relationship Type="http://schemas.openxmlformats.org/officeDocument/2006/relationships/slide" Target="/ppt/slides/slide1.xml" Id="R980471f900ad42ec" /><Relationship Type="http://schemas.openxmlformats.org/officeDocument/2006/relationships/slide" Target="/ppt/slides/slide2.xml" Id="R5eee174576754337" /><Relationship Type="http://schemas.openxmlformats.org/officeDocument/2006/relationships/slide" Target="/ppt/slides/slide3.xml" Id="R2bdae7e27e72427c" /><Relationship Type="http://schemas.openxmlformats.org/officeDocument/2006/relationships/slide" Target="/ppt/slides/slide4.xml" Id="R9741a8b4028a4a13" /><Relationship Type="http://schemas.openxmlformats.org/officeDocument/2006/relationships/slide" Target="/ppt/slides/slide5.xml" Id="R5df1d8acb95f490a" /><Relationship Type="http://schemas.openxmlformats.org/officeDocument/2006/relationships/slide" Target="/ppt/slides/slide6.xml" Id="Rb333e8ef3640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5d9658047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c2f9d21c74353" /><Relationship Type="http://schemas.openxmlformats.org/officeDocument/2006/relationships/theme" Target="/ppt/slideMasters/theme/theme1.xml" Id="Rd159ee6b1b73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c2f9d21c7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8ce6a551d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eb586683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8de56ba8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3051269f7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580bcf7b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0e2939f9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