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2a4bed699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93884fcad49b7"/>
  </p:sldMasterIdLst>
  <p:sldIdLst>
    <p:sldId xmlns:r="http://schemas.openxmlformats.org/officeDocument/2006/relationships" id="256" r:id="R8d07938e47354716"/>
    <p:sldId xmlns:r="http://schemas.openxmlformats.org/officeDocument/2006/relationships" id="257" r:id="R098035706a7742ef"/>
    <p:sldId xmlns:r="http://schemas.openxmlformats.org/officeDocument/2006/relationships" id="258" r:id="R7e0484bdfad849e5"/>
    <p:sldId xmlns:r="http://schemas.openxmlformats.org/officeDocument/2006/relationships" id="259" r:id="Rcaf98cf0e449408c"/>
    <p:sldId xmlns:r="http://schemas.openxmlformats.org/officeDocument/2006/relationships" id="260" r:id="Rc114162dac8d448e"/>
    <p:sldId xmlns:r="http://schemas.openxmlformats.org/officeDocument/2006/relationships" id="261" r:id="R1aeb6e079ede49df"/>
    <p:sldId xmlns:r="http://schemas.openxmlformats.org/officeDocument/2006/relationships" id="262" r:id="R8ad81623b92c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93884fcad49b7" /><Relationship Type="http://schemas.openxmlformats.org/officeDocument/2006/relationships/slide" Target="/ppt/slides/slide1.xml" Id="R8d07938e47354716" /><Relationship Type="http://schemas.openxmlformats.org/officeDocument/2006/relationships/slide" Target="/ppt/slides/slide2.xml" Id="R098035706a7742ef" /><Relationship Type="http://schemas.openxmlformats.org/officeDocument/2006/relationships/slide" Target="/ppt/slides/slide3.xml" Id="R7e0484bdfad849e5" /><Relationship Type="http://schemas.openxmlformats.org/officeDocument/2006/relationships/slide" Target="/ppt/slides/slide4.xml" Id="Rcaf98cf0e449408c" /><Relationship Type="http://schemas.openxmlformats.org/officeDocument/2006/relationships/slide" Target="/ppt/slides/slide5.xml" Id="Rc114162dac8d448e" /><Relationship Type="http://schemas.openxmlformats.org/officeDocument/2006/relationships/slide" Target="/ppt/slides/slide6.xml" Id="R1aeb6e079ede49df" /><Relationship Type="http://schemas.openxmlformats.org/officeDocument/2006/relationships/slide" Target="/ppt/slides/slide7.xml" Id="R8ad81623b92c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38e4f71d1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48ed28f6427e" /><Relationship Type="http://schemas.openxmlformats.org/officeDocument/2006/relationships/theme" Target="/ppt/slideMasters/theme/theme1.xml" Id="R764f8d526a36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d48ed28f6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ffb40ad6e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0409b053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3bd2c713c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f546a3f1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ade1c727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7b4c0c20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707496c63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SIFO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65 450 397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BODIL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