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dd8daac3d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9408503dd475c"/>
  </p:sldMasterIdLst>
  <p:sldIdLst>
    <p:sldId xmlns:r="http://schemas.openxmlformats.org/officeDocument/2006/relationships" id="256" r:id="Rffe1338c437340da"/>
    <p:sldId xmlns:r="http://schemas.openxmlformats.org/officeDocument/2006/relationships" id="257" r:id="R5e4b09958a854f81"/>
    <p:sldId xmlns:r="http://schemas.openxmlformats.org/officeDocument/2006/relationships" id="258" r:id="Rc456ef5fd71949b9"/>
    <p:sldId xmlns:r="http://schemas.openxmlformats.org/officeDocument/2006/relationships" id="259" r:id="R67cfdd2a4a104c89"/>
    <p:sldId xmlns:r="http://schemas.openxmlformats.org/officeDocument/2006/relationships" id="260" r:id="Raf5b1e8386d641b1"/>
    <p:sldId xmlns:r="http://schemas.openxmlformats.org/officeDocument/2006/relationships" id="261" r:id="R501a1debe8eb417c"/>
    <p:sldId xmlns:r="http://schemas.openxmlformats.org/officeDocument/2006/relationships" id="262" r:id="R20ba3ac0466d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9408503dd475c" /><Relationship Type="http://schemas.openxmlformats.org/officeDocument/2006/relationships/slide" Target="/ppt/slides/slide1.xml" Id="Rffe1338c437340da" /><Relationship Type="http://schemas.openxmlformats.org/officeDocument/2006/relationships/slide" Target="/ppt/slides/slide2.xml" Id="R5e4b09958a854f81" /><Relationship Type="http://schemas.openxmlformats.org/officeDocument/2006/relationships/slide" Target="/ppt/slides/slide3.xml" Id="Rc456ef5fd71949b9" /><Relationship Type="http://schemas.openxmlformats.org/officeDocument/2006/relationships/slide" Target="/ppt/slides/slide4.xml" Id="R67cfdd2a4a104c89" /><Relationship Type="http://schemas.openxmlformats.org/officeDocument/2006/relationships/slide" Target="/ppt/slides/slide5.xml" Id="Raf5b1e8386d641b1" /><Relationship Type="http://schemas.openxmlformats.org/officeDocument/2006/relationships/slide" Target="/ppt/slides/slide6.xml" Id="R501a1debe8eb417c" /><Relationship Type="http://schemas.openxmlformats.org/officeDocument/2006/relationships/slide" Target="/ppt/slides/slide7.xml" Id="R20ba3ac0466d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86fa4bbe7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bf977d0254b99" /><Relationship Type="http://schemas.openxmlformats.org/officeDocument/2006/relationships/theme" Target="/ppt/slideMasters/theme/theme1.xml" Id="R0e7855455b1c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bf977d025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aff33c845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f8a8b820b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14becaaa4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51cf6127c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ebe84cec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fbc45e60f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76ee9cc4d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ANLEGGS- OG INDUSTRIDYKK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 OG INDUSTRIDYKK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ANLEGGS- OG INDUSTRIDYKK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 OG INDUSTRIDYKK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 OG INDUSTRIDYKK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 OG INDUSTRIDYKK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13 068 530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7 924 927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 OG INDUSTRIDYKK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JOHAN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 OG INDUSTRIDYKK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08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johanae@broadpark.no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993 298 018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 OG INDUSTRIDYKK AS</a:t>
            </a:r>
          </a:p>
        </p:txBody>
      </p:sp>
    </p:spTree>
  </p:cSld>
  <p:clrMapOvr>
    <a:masterClrMapping xmlns:a="http://schemas.openxmlformats.org/drawingml/2006/main"/>
  </p:clrMapOvr>
</p:sld>
</file>