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a3676cc044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7f61396f848ec"/>
  </p:sldMasterIdLst>
  <p:sldIdLst>
    <p:sldId xmlns:r="http://schemas.openxmlformats.org/officeDocument/2006/relationships" id="256" r:id="Rea0adc8c0823423e"/>
    <p:sldId xmlns:r="http://schemas.openxmlformats.org/officeDocument/2006/relationships" id="257" r:id="R074a374168ba4253"/>
    <p:sldId xmlns:r="http://schemas.openxmlformats.org/officeDocument/2006/relationships" id="258" r:id="Rc06b264bfb9d47f9"/>
    <p:sldId xmlns:r="http://schemas.openxmlformats.org/officeDocument/2006/relationships" id="259" r:id="R5723e679ab1e4c74"/>
    <p:sldId xmlns:r="http://schemas.openxmlformats.org/officeDocument/2006/relationships" id="260" r:id="R63286e057888428a"/>
    <p:sldId xmlns:r="http://schemas.openxmlformats.org/officeDocument/2006/relationships" id="261" r:id="Reb4e2c0a24ba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7f61396f848ec" /><Relationship Type="http://schemas.openxmlformats.org/officeDocument/2006/relationships/slide" Target="/ppt/slides/slide1.xml" Id="Rea0adc8c0823423e" /><Relationship Type="http://schemas.openxmlformats.org/officeDocument/2006/relationships/slide" Target="/ppt/slides/slide2.xml" Id="R074a374168ba4253" /><Relationship Type="http://schemas.openxmlformats.org/officeDocument/2006/relationships/slide" Target="/ppt/slides/slide3.xml" Id="Rc06b264bfb9d47f9" /><Relationship Type="http://schemas.openxmlformats.org/officeDocument/2006/relationships/slide" Target="/ppt/slides/slide4.xml" Id="R5723e679ab1e4c74" /><Relationship Type="http://schemas.openxmlformats.org/officeDocument/2006/relationships/slide" Target="/ppt/slides/slide5.xml" Id="R63286e057888428a" /><Relationship Type="http://schemas.openxmlformats.org/officeDocument/2006/relationships/slide" Target="/ppt/slides/slide6.xml" Id="Reb4e2c0a24ba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acf27e2de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6049bb3a648eb" /><Relationship Type="http://schemas.openxmlformats.org/officeDocument/2006/relationships/theme" Target="/ppt/slideMasters/theme/theme1.xml" Id="R52438c90615b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6049bb3a6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44d364687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74a54e965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29579c0ad4a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7d3dcb1b8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3c7c95af6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b40ba35b1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ZARP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ZARP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HELDRUP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BJØRNAR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993 304 166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ZARP NORGE AS</a:t>
            </a:r>
          </a:p>
        </p:txBody>
      </p:sp>
    </p:spTree>
  </p:cSld>
  <p:clrMapOvr>
    <a:masterClrMapping xmlns:a="http://schemas.openxmlformats.org/drawingml/2006/main"/>
  </p:clrMapOvr>
</p:sld>
</file>