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9a65d7f4cb47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113e69375e479f"/>
  </p:sldMasterIdLst>
  <p:sldIdLst>
    <p:sldId xmlns:r="http://schemas.openxmlformats.org/officeDocument/2006/relationships" id="256" r:id="R3230323f7d5048a8"/>
    <p:sldId xmlns:r="http://schemas.openxmlformats.org/officeDocument/2006/relationships" id="257" r:id="Rd59dc3a44f404674"/>
    <p:sldId xmlns:r="http://schemas.openxmlformats.org/officeDocument/2006/relationships" id="258" r:id="R53e87866f94a44f9"/>
    <p:sldId xmlns:r="http://schemas.openxmlformats.org/officeDocument/2006/relationships" id="259" r:id="R2899f385a8f34777"/>
    <p:sldId xmlns:r="http://schemas.openxmlformats.org/officeDocument/2006/relationships" id="260" r:id="R0e6121fa455348f3"/>
    <p:sldId xmlns:r="http://schemas.openxmlformats.org/officeDocument/2006/relationships" id="261" r:id="R1831741340964260"/>
    <p:sldId xmlns:r="http://schemas.openxmlformats.org/officeDocument/2006/relationships" id="262" r:id="R72aa5048141f4b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13e69375e479f" /><Relationship Type="http://schemas.openxmlformats.org/officeDocument/2006/relationships/slide" Target="/ppt/slides/slide1.xml" Id="R3230323f7d5048a8" /><Relationship Type="http://schemas.openxmlformats.org/officeDocument/2006/relationships/slide" Target="/ppt/slides/slide2.xml" Id="Rd59dc3a44f404674" /><Relationship Type="http://schemas.openxmlformats.org/officeDocument/2006/relationships/slide" Target="/ppt/slides/slide3.xml" Id="R53e87866f94a44f9" /><Relationship Type="http://schemas.openxmlformats.org/officeDocument/2006/relationships/slide" Target="/ppt/slides/slide4.xml" Id="R2899f385a8f34777" /><Relationship Type="http://schemas.openxmlformats.org/officeDocument/2006/relationships/slide" Target="/ppt/slides/slide5.xml" Id="R0e6121fa455348f3" /><Relationship Type="http://schemas.openxmlformats.org/officeDocument/2006/relationships/slide" Target="/ppt/slides/slide6.xml" Id="R1831741340964260" /><Relationship Type="http://schemas.openxmlformats.org/officeDocument/2006/relationships/slide" Target="/ppt/slides/slide7.xml" Id="R72aa5048141f4b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57fc5eec9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aab911b1344d9" /><Relationship Type="http://schemas.openxmlformats.org/officeDocument/2006/relationships/theme" Target="/ppt/slideMasters/theme/theme1.xml" Id="R61a2b1567c9248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5aab911b1344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e54e43bd344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268ddc7394a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83821e94f48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b6fda8b0643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3ce732df643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b51de532946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4b6182f72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HEYERDAHL JEWELLERY DESIGN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JEWELLERY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JEWELLERY DESIGN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JEWELLERY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JEWELLERY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JEWELLERY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128 150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−265 225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458 906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1 195 814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JEWELLERY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HEYERDAHL THOMAS 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JEWELLERY DESIGN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25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993 330 582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JEWELLERY DESIGN AS</a:t>
            </a:r>
          </a:p>
        </p:txBody>
      </p:sp>
    </p:spTree>
  </p:cSld>
  <p:clrMapOvr>
    <a:masterClrMapping xmlns:a="http://schemas.openxmlformats.org/drawingml/2006/main"/>
  </p:clrMapOvr>
</p:sld>
</file>