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9a3ad7d6cd4e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32309a7de84e05"/>
  </p:sldMasterIdLst>
  <p:sldIdLst>
    <p:sldId xmlns:r="http://schemas.openxmlformats.org/officeDocument/2006/relationships" id="256" r:id="Rf05b234348694444"/>
    <p:sldId xmlns:r="http://schemas.openxmlformats.org/officeDocument/2006/relationships" id="257" r:id="Re92125dd30c04721"/>
    <p:sldId xmlns:r="http://schemas.openxmlformats.org/officeDocument/2006/relationships" id="258" r:id="R02386780ff2c453d"/>
    <p:sldId xmlns:r="http://schemas.openxmlformats.org/officeDocument/2006/relationships" id="259" r:id="R28b2bec4132b4a57"/>
    <p:sldId xmlns:r="http://schemas.openxmlformats.org/officeDocument/2006/relationships" id="260" r:id="Raa7195c4b43b491e"/>
    <p:sldId xmlns:r="http://schemas.openxmlformats.org/officeDocument/2006/relationships" id="261" r:id="Rd79aec1554264281"/>
    <p:sldId xmlns:r="http://schemas.openxmlformats.org/officeDocument/2006/relationships" id="262" r:id="R6723d7a431fd44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32309a7de84e05" /><Relationship Type="http://schemas.openxmlformats.org/officeDocument/2006/relationships/slide" Target="/ppt/slides/slide1.xml" Id="Rf05b234348694444" /><Relationship Type="http://schemas.openxmlformats.org/officeDocument/2006/relationships/slide" Target="/ppt/slides/slide2.xml" Id="Re92125dd30c04721" /><Relationship Type="http://schemas.openxmlformats.org/officeDocument/2006/relationships/slide" Target="/ppt/slides/slide3.xml" Id="R02386780ff2c453d" /><Relationship Type="http://schemas.openxmlformats.org/officeDocument/2006/relationships/slide" Target="/ppt/slides/slide4.xml" Id="R28b2bec4132b4a57" /><Relationship Type="http://schemas.openxmlformats.org/officeDocument/2006/relationships/slide" Target="/ppt/slides/slide5.xml" Id="Raa7195c4b43b491e" /><Relationship Type="http://schemas.openxmlformats.org/officeDocument/2006/relationships/slide" Target="/ppt/slides/slide6.xml" Id="Rd79aec1554264281" /><Relationship Type="http://schemas.openxmlformats.org/officeDocument/2006/relationships/slide" Target="/ppt/slides/slide7.xml" Id="R6723d7a431fd44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1eca48d1c944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e0822321345a5" /><Relationship Type="http://schemas.openxmlformats.org/officeDocument/2006/relationships/theme" Target="/ppt/slideMasters/theme/theme1.xml" Id="R8cf4192e83ce41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8e0822321345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87c11fb2346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c3f3ee2da49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6fbb1c07945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75ae2c73745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4b26279b844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9ca791ab046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1c087010f42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MYHRVANG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MYHRVANG INVEST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427 335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6 844 030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6 850 469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MYHRVANG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MYHRVANG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 gate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17 74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kjmyhrva@online.no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993 336 807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MYHRVANG INVEST AS</a:t>
            </a:r>
          </a:p>
        </p:txBody>
      </p:sp>
    </p:spTree>
  </p:cSld>
  <p:clrMapOvr>
    <a:masterClrMapping xmlns:a="http://schemas.openxmlformats.org/drawingml/2006/main"/>
  </p:clrMapOvr>
</p:sld>
</file>