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24d4d6ca6843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c9e76501974f5a"/>
  </p:sldMasterIdLst>
  <p:sldIdLst>
    <p:sldId xmlns:r="http://schemas.openxmlformats.org/officeDocument/2006/relationships" id="256" r:id="Rf5020b77a2a04925"/>
    <p:sldId xmlns:r="http://schemas.openxmlformats.org/officeDocument/2006/relationships" id="257" r:id="Rde03c6f59a1b4fc0"/>
    <p:sldId xmlns:r="http://schemas.openxmlformats.org/officeDocument/2006/relationships" id="258" r:id="R7b74c86c815140dd"/>
    <p:sldId xmlns:r="http://schemas.openxmlformats.org/officeDocument/2006/relationships" id="259" r:id="Rf96535af3ea7484b"/>
    <p:sldId xmlns:r="http://schemas.openxmlformats.org/officeDocument/2006/relationships" id="260" r:id="R8a4c0768af2c4069"/>
    <p:sldId xmlns:r="http://schemas.openxmlformats.org/officeDocument/2006/relationships" id="261" r:id="Rd0f03d71a06b4433"/>
    <p:sldId xmlns:r="http://schemas.openxmlformats.org/officeDocument/2006/relationships" id="262" r:id="Racbd34e0775541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9e76501974f5a" /><Relationship Type="http://schemas.openxmlformats.org/officeDocument/2006/relationships/slide" Target="/ppt/slides/slide1.xml" Id="Rf5020b77a2a04925" /><Relationship Type="http://schemas.openxmlformats.org/officeDocument/2006/relationships/slide" Target="/ppt/slides/slide2.xml" Id="Rde03c6f59a1b4fc0" /><Relationship Type="http://schemas.openxmlformats.org/officeDocument/2006/relationships/slide" Target="/ppt/slides/slide3.xml" Id="R7b74c86c815140dd" /><Relationship Type="http://schemas.openxmlformats.org/officeDocument/2006/relationships/slide" Target="/ppt/slides/slide4.xml" Id="Rf96535af3ea7484b" /><Relationship Type="http://schemas.openxmlformats.org/officeDocument/2006/relationships/slide" Target="/ppt/slides/slide5.xml" Id="R8a4c0768af2c4069" /><Relationship Type="http://schemas.openxmlformats.org/officeDocument/2006/relationships/slide" Target="/ppt/slides/slide6.xml" Id="Rd0f03d71a06b4433" /><Relationship Type="http://schemas.openxmlformats.org/officeDocument/2006/relationships/slide" Target="/ppt/slides/slide7.xml" Id="Racbd34e0775541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ec08cdb6f4b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bfc2cc1e948c1" /><Relationship Type="http://schemas.openxmlformats.org/officeDocument/2006/relationships/theme" Target="/ppt/slideMasters/theme/theme1.xml" Id="Rc7300cc288794e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8bfc2cc1e948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bb7e053be49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0c3c0f0af45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455752d7247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09d69a63c46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f1706546c4e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58c92a5f6e46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e6049b24245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BILINNREDERN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BILINNREDERN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BILINNREDERN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BILINNREDERN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BILINNREDERN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BILINNREDERN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6 244 919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246 296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189 788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−891 904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502 924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BILINNREDERN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BILINNREDERN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Rabbenvegen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3740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993 341 983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BILINNREDERN AS</a:t>
            </a:r>
          </a:p>
        </p:txBody>
      </p:sp>
    </p:spTree>
  </p:cSld>
  <p:clrMapOvr>
    <a:masterClrMapping xmlns:a="http://schemas.openxmlformats.org/drawingml/2006/main"/>
  </p:clrMapOvr>
</p:sld>
</file>